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6"/>
  </p:notesMasterIdLst>
  <p:sldIdLst>
    <p:sldId id="266" r:id="rId5"/>
    <p:sldId id="257" r:id="rId6"/>
    <p:sldId id="268" r:id="rId7"/>
    <p:sldId id="267" r:id="rId8"/>
    <p:sldId id="269" r:id="rId9"/>
    <p:sldId id="270" r:id="rId10"/>
    <p:sldId id="273" r:id="rId11"/>
    <p:sldId id="271" r:id="rId12"/>
    <p:sldId id="272" r:id="rId13"/>
    <p:sldId id="274" r:id="rId14"/>
    <p:sldId id="27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8B6D2F-BCAD-4015-A178-FA6848D95078}" v="70" dt="2022-07-10T12:41:20.4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614" y="7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holas Poh" userId="30301568e8106a14" providerId="LiveId" clId="{DA8B6D2F-BCAD-4015-A178-FA6848D95078}"/>
    <pc:docChg chg="undo custSel addSld modSld sldOrd">
      <pc:chgData name="Nicholas Poh" userId="30301568e8106a14" providerId="LiveId" clId="{DA8B6D2F-BCAD-4015-A178-FA6848D95078}" dt="2022-07-10T14:42:06.130" v="4226" actId="20577"/>
      <pc:docMkLst>
        <pc:docMk/>
      </pc:docMkLst>
      <pc:sldChg chg="addSp modSp mod modTransition">
        <pc:chgData name="Nicholas Poh" userId="30301568e8106a14" providerId="LiveId" clId="{DA8B6D2F-BCAD-4015-A178-FA6848D95078}" dt="2022-07-10T10:31:28.605" v="3897"/>
        <pc:sldMkLst>
          <pc:docMk/>
          <pc:sldMk cId="824417123" sldId="257"/>
        </pc:sldMkLst>
        <pc:spChg chg="mod">
          <ac:chgData name="Nicholas Poh" userId="30301568e8106a14" providerId="LiveId" clId="{DA8B6D2F-BCAD-4015-A178-FA6848D95078}" dt="2022-07-07T08:13:26.265" v="2" actId="26606"/>
          <ac:spMkLst>
            <pc:docMk/>
            <pc:sldMk cId="824417123" sldId="257"/>
            <ac:spMk id="2" creationId="{7F97E326-D1F4-4032-960C-883280F8F723}"/>
          </ac:spMkLst>
        </pc:spChg>
        <pc:spChg chg="mod">
          <ac:chgData name="Nicholas Poh" userId="30301568e8106a14" providerId="LiveId" clId="{DA8B6D2F-BCAD-4015-A178-FA6848D95078}" dt="2022-07-10T08:29:54.707" v="2865" actId="20577"/>
          <ac:spMkLst>
            <pc:docMk/>
            <pc:sldMk cId="824417123" sldId="257"/>
            <ac:spMk id="4" creationId="{A21C7187-A32D-D56D-503B-C23EBC9C9455}"/>
          </ac:spMkLst>
        </pc:spChg>
        <pc:spChg chg="add">
          <ac:chgData name="Nicholas Poh" userId="30301568e8106a14" providerId="LiveId" clId="{DA8B6D2F-BCAD-4015-A178-FA6848D95078}" dt="2022-07-07T08:13:26.265" v="2" actId="26606"/>
          <ac:spMkLst>
            <pc:docMk/>
            <pc:sldMk cId="824417123" sldId="257"/>
            <ac:spMk id="9" creationId="{3362DFFC-4DCC-48EE-B781-94D04B95F1E8}"/>
          </ac:spMkLst>
        </pc:spChg>
        <pc:spChg chg="add">
          <ac:chgData name="Nicholas Poh" userId="30301568e8106a14" providerId="LiveId" clId="{DA8B6D2F-BCAD-4015-A178-FA6848D95078}" dt="2022-07-07T08:13:26.265" v="2" actId="26606"/>
          <ac:spMkLst>
            <pc:docMk/>
            <pc:sldMk cId="824417123" sldId="257"/>
            <ac:spMk id="11" creationId="{18B8B265-E68C-4B64-9238-781F0102C57B}"/>
          </ac:spMkLst>
        </pc:spChg>
      </pc:sldChg>
      <pc:sldChg chg="addSp delSp modSp mod addAnim">
        <pc:chgData name="Nicholas Poh" userId="30301568e8106a14" providerId="LiveId" clId="{DA8B6D2F-BCAD-4015-A178-FA6848D95078}" dt="2022-07-10T13:00:33.218" v="4023" actId="20577"/>
        <pc:sldMkLst>
          <pc:docMk/>
          <pc:sldMk cId="745576192" sldId="266"/>
        </pc:sldMkLst>
        <pc:spChg chg="mod">
          <ac:chgData name="Nicholas Poh" userId="30301568e8106a14" providerId="LiveId" clId="{DA8B6D2F-BCAD-4015-A178-FA6848D95078}" dt="2022-07-07T08:13:13.976" v="0" actId="26606"/>
          <ac:spMkLst>
            <pc:docMk/>
            <pc:sldMk cId="745576192" sldId="266"/>
            <ac:spMk id="2" creationId="{E9347C47-EF1D-4B02-906B-219155AD8D0F}"/>
          </ac:spMkLst>
        </pc:spChg>
        <pc:spChg chg="mod">
          <ac:chgData name="Nicholas Poh" userId="30301568e8106a14" providerId="LiveId" clId="{DA8B6D2F-BCAD-4015-A178-FA6848D95078}" dt="2022-07-10T13:00:33.218" v="4023" actId="20577"/>
          <ac:spMkLst>
            <pc:docMk/>
            <pc:sldMk cId="745576192" sldId="266"/>
            <ac:spMk id="3" creationId="{36A0527F-C5FD-4E9B-9F21-5D1FBA31314B}"/>
          </ac:spMkLst>
        </pc:spChg>
        <pc:spChg chg="del">
          <ac:chgData name="Nicholas Poh" userId="30301568e8106a14" providerId="LiveId" clId="{DA8B6D2F-BCAD-4015-A178-FA6848D95078}" dt="2022-07-07T08:13:13.976" v="0" actId="26606"/>
          <ac:spMkLst>
            <pc:docMk/>
            <pc:sldMk cId="745576192" sldId="266"/>
            <ac:spMk id="48" creationId="{56C94072-1B34-48FB-9A9C-5A9A0FFC857C}"/>
          </ac:spMkLst>
        </pc:spChg>
        <pc:spChg chg="del">
          <ac:chgData name="Nicholas Poh" userId="30301568e8106a14" providerId="LiveId" clId="{DA8B6D2F-BCAD-4015-A178-FA6848D95078}" dt="2022-07-07T08:13:13.976" v="0" actId="26606"/>
          <ac:spMkLst>
            <pc:docMk/>
            <pc:sldMk cId="745576192" sldId="266"/>
            <ac:spMk id="50" creationId="{1D5941F3-0256-4E90-BBBC-5A6EDEB8E0AF}"/>
          </ac:spMkLst>
        </pc:spChg>
        <pc:spChg chg="del">
          <ac:chgData name="Nicholas Poh" userId="30301568e8106a14" providerId="LiveId" clId="{DA8B6D2F-BCAD-4015-A178-FA6848D95078}" dt="2022-07-07T08:13:13.976" v="0" actId="26606"/>
          <ac:spMkLst>
            <pc:docMk/>
            <pc:sldMk cId="745576192" sldId="266"/>
            <ac:spMk id="52" creationId="{A5019358-4900-4555-99FF-EF6AE90B8E32}"/>
          </ac:spMkLst>
        </pc:spChg>
        <pc:spChg chg="add">
          <ac:chgData name="Nicholas Poh" userId="30301568e8106a14" providerId="LiveId" clId="{DA8B6D2F-BCAD-4015-A178-FA6848D95078}" dt="2022-07-07T08:13:13.976" v="0" actId="26606"/>
          <ac:spMkLst>
            <pc:docMk/>
            <pc:sldMk cId="745576192" sldId="266"/>
            <ac:spMk id="57" creationId="{EF1A96B9-F717-4812-9DB0-C99D994623B8}"/>
          </ac:spMkLst>
        </pc:spChg>
        <pc:spChg chg="add">
          <ac:chgData name="Nicholas Poh" userId="30301568e8106a14" providerId="LiveId" clId="{DA8B6D2F-BCAD-4015-A178-FA6848D95078}" dt="2022-07-07T08:13:13.976" v="0" actId="26606"/>
          <ac:spMkLst>
            <pc:docMk/>
            <pc:sldMk cId="745576192" sldId="266"/>
            <ac:spMk id="59" creationId="{226038F9-8CE0-4A41-9EF0-3A27023DEF39}"/>
          </ac:spMkLst>
        </pc:spChg>
        <pc:spChg chg="add">
          <ac:chgData name="Nicholas Poh" userId="30301568e8106a14" providerId="LiveId" clId="{DA8B6D2F-BCAD-4015-A178-FA6848D95078}" dt="2022-07-07T08:13:13.976" v="0" actId="26606"/>
          <ac:spMkLst>
            <pc:docMk/>
            <pc:sldMk cId="745576192" sldId="266"/>
            <ac:spMk id="61" creationId="{BB5C5996-5C1E-4768-90AE-87BED835C607}"/>
          </ac:spMkLst>
        </pc:spChg>
        <pc:picChg chg="mod">
          <ac:chgData name="Nicholas Poh" userId="30301568e8106a14" providerId="LiveId" clId="{DA8B6D2F-BCAD-4015-A178-FA6848D95078}" dt="2022-07-07T08:13:13.976" v="0" actId="26606"/>
          <ac:picMkLst>
            <pc:docMk/>
            <pc:sldMk cId="745576192" sldId="266"/>
            <ac:picMk id="23" creationId="{B38A25AE-7B44-4EC1-BC0C-CF0FFF036705}"/>
          </ac:picMkLst>
        </pc:picChg>
      </pc:sldChg>
      <pc:sldChg chg="modSp mod modTransition">
        <pc:chgData name="Nicholas Poh" userId="30301568e8106a14" providerId="LiveId" clId="{DA8B6D2F-BCAD-4015-A178-FA6848D95078}" dt="2022-07-10T12:55:10.957" v="3983" actId="1076"/>
        <pc:sldMkLst>
          <pc:docMk/>
          <pc:sldMk cId="1331186509" sldId="267"/>
        </pc:sldMkLst>
        <pc:spChg chg="mod">
          <ac:chgData name="Nicholas Poh" userId="30301568e8106a14" providerId="LiveId" clId="{DA8B6D2F-BCAD-4015-A178-FA6848D95078}" dt="2022-07-10T12:55:10.957" v="3983" actId="1076"/>
          <ac:spMkLst>
            <pc:docMk/>
            <pc:sldMk cId="1331186509" sldId="267"/>
            <ac:spMk id="2" creationId="{445BF1DB-808E-B01D-BFF6-D1EBE981C560}"/>
          </ac:spMkLst>
        </pc:spChg>
        <pc:graphicFrameChg chg="mod modGraphic">
          <ac:chgData name="Nicholas Poh" userId="30301568e8106a14" providerId="LiveId" clId="{DA8B6D2F-BCAD-4015-A178-FA6848D95078}" dt="2022-07-10T12:55:07.325" v="3982" actId="1076"/>
          <ac:graphicFrameMkLst>
            <pc:docMk/>
            <pc:sldMk cId="1331186509" sldId="267"/>
            <ac:graphicFrameMk id="4" creationId="{4833A70F-410A-7792-AE9B-D431BF862893}"/>
          </ac:graphicFrameMkLst>
        </pc:graphicFrameChg>
      </pc:sldChg>
      <pc:sldChg chg="addSp delSp modSp mod ord modTransition setBg setClrOvrMap">
        <pc:chgData name="Nicholas Poh" userId="30301568e8106a14" providerId="LiveId" clId="{DA8B6D2F-BCAD-4015-A178-FA6848D95078}" dt="2022-07-10T13:10:36.285" v="4115" actId="20577"/>
        <pc:sldMkLst>
          <pc:docMk/>
          <pc:sldMk cId="1177512044" sldId="268"/>
        </pc:sldMkLst>
        <pc:spChg chg="mod">
          <ac:chgData name="Nicholas Poh" userId="30301568e8106a14" providerId="LiveId" clId="{DA8B6D2F-BCAD-4015-A178-FA6848D95078}" dt="2022-07-10T07:51:00.223" v="2576" actId="26606"/>
          <ac:spMkLst>
            <pc:docMk/>
            <pc:sldMk cId="1177512044" sldId="268"/>
            <ac:spMk id="2" creationId="{56FF90BE-14E9-2D83-8FDA-EA275D60E26C}"/>
          </ac:spMkLst>
        </pc:spChg>
        <pc:spChg chg="add del mod">
          <ac:chgData name="Nicholas Poh" userId="30301568e8106a14" providerId="LiveId" clId="{DA8B6D2F-BCAD-4015-A178-FA6848D95078}" dt="2022-07-10T07:51:00.223" v="2576" actId="26606"/>
          <ac:spMkLst>
            <pc:docMk/>
            <pc:sldMk cId="1177512044" sldId="268"/>
            <ac:spMk id="3" creationId="{A5F4CF7B-7BED-46BA-B6D7-28CF3B1F449F}"/>
          </ac:spMkLst>
        </pc:spChg>
        <pc:spChg chg="add">
          <ac:chgData name="Nicholas Poh" userId="30301568e8106a14" providerId="LiveId" clId="{DA8B6D2F-BCAD-4015-A178-FA6848D95078}" dt="2022-07-10T07:51:00.223" v="2576" actId="26606"/>
          <ac:spMkLst>
            <pc:docMk/>
            <pc:sldMk cId="1177512044" sldId="268"/>
            <ac:spMk id="8" creationId="{A14902AA-4E7E-4D93-A756-AC2EF9AAF932}"/>
          </ac:spMkLst>
        </pc:spChg>
        <pc:spChg chg="add del">
          <ac:chgData name="Nicholas Poh" userId="30301568e8106a14" providerId="LiveId" clId="{DA8B6D2F-BCAD-4015-A178-FA6848D95078}" dt="2022-07-10T07:51:00.223" v="2575" actId="26606"/>
          <ac:spMkLst>
            <pc:docMk/>
            <pc:sldMk cId="1177512044" sldId="268"/>
            <ac:spMk id="9" creationId="{30BC9609-A8AF-411F-A9E0-C3B93C8945CA}"/>
          </ac:spMkLst>
        </pc:spChg>
        <pc:spChg chg="add">
          <ac:chgData name="Nicholas Poh" userId="30301568e8106a14" providerId="LiveId" clId="{DA8B6D2F-BCAD-4015-A178-FA6848D95078}" dt="2022-07-10T07:51:00.223" v="2576" actId="26606"/>
          <ac:spMkLst>
            <pc:docMk/>
            <pc:sldMk cId="1177512044" sldId="268"/>
            <ac:spMk id="10" creationId="{AE0AE5A0-0098-4DC4-82DC-CCE4071B655B}"/>
          </ac:spMkLst>
        </pc:spChg>
        <pc:spChg chg="add mod">
          <ac:chgData name="Nicholas Poh" userId="30301568e8106a14" providerId="LiveId" clId="{DA8B6D2F-BCAD-4015-A178-FA6848D95078}" dt="2022-07-10T13:10:36.285" v="4115" actId="20577"/>
          <ac:spMkLst>
            <pc:docMk/>
            <pc:sldMk cId="1177512044" sldId="268"/>
            <ac:spMk id="11" creationId="{A5F4CF7B-7BED-46BA-B6D7-28CF3B1F449F}"/>
          </ac:spMkLst>
        </pc:spChg>
        <pc:spChg chg="add">
          <ac:chgData name="Nicholas Poh" userId="30301568e8106a14" providerId="LiveId" clId="{DA8B6D2F-BCAD-4015-A178-FA6848D95078}" dt="2022-07-10T07:51:00.223" v="2576" actId="26606"/>
          <ac:spMkLst>
            <pc:docMk/>
            <pc:sldMk cId="1177512044" sldId="268"/>
            <ac:spMk id="12" creationId="{B6D28670-6E3D-4F4B-AD22-EFA33BF3CA29}"/>
          </ac:spMkLst>
        </pc:spChg>
        <pc:graphicFrameChg chg="add del">
          <ac:chgData name="Nicholas Poh" userId="30301568e8106a14" providerId="LiveId" clId="{DA8B6D2F-BCAD-4015-A178-FA6848D95078}" dt="2022-07-10T07:51:00.223" v="2575" actId="26606"/>
          <ac:graphicFrameMkLst>
            <pc:docMk/>
            <pc:sldMk cId="1177512044" sldId="268"/>
            <ac:graphicFrameMk id="5" creationId="{2A4EC486-1881-0F46-3264-7ED49DACA9D7}"/>
          </ac:graphicFrameMkLst>
        </pc:graphicFrameChg>
      </pc:sldChg>
      <pc:sldChg chg="addSp modSp mod modTransition setBg">
        <pc:chgData name="Nicholas Poh" userId="30301568e8106a14" providerId="LiveId" clId="{DA8B6D2F-BCAD-4015-A178-FA6848D95078}" dt="2022-07-10T10:31:57.203" v="3906"/>
        <pc:sldMkLst>
          <pc:docMk/>
          <pc:sldMk cId="552326145" sldId="269"/>
        </pc:sldMkLst>
        <pc:spChg chg="mod">
          <ac:chgData name="Nicholas Poh" userId="30301568e8106a14" providerId="LiveId" clId="{DA8B6D2F-BCAD-4015-A178-FA6848D95078}" dt="2022-07-10T08:13:19.400" v="2634" actId="20577"/>
          <ac:spMkLst>
            <pc:docMk/>
            <pc:sldMk cId="552326145" sldId="269"/>
            <ac:spMk id="2" creationId="{CD8AC771-40A8-AB72-C4D6-DE32FA06CD32}"/>
          </ac:spMkLst>
        </pc:spChg>
        <pc:spChg chg="mod">
          <ac:chgData name="Nicholas Poh" userId="30301568e8106a14" providerId="LiveId" clId="{DA8B6D2F-BCAD-4015-A178-FA6848D95078}" dt="2022-07-10T08:26:50.012" v="2856" actId="20577"/>
          <ac:spMkLst>
            <pc:docMk/>
            <pc:sldMk cId="552326145" sldId="269"/>
            <ac:spMk id="3" creationId="{2E0CA35A-587A-DA08-6429-2EAE56A33F86}"/>
          </ac:spMkLst>
        </pc:spChg>
        <pc:spChg chg="add">
          <ac:chgData name="Nicholas Poh" userId="30301568e8106a14" providerId="LiveId" clId="{DA8B6D2F-BCAD-4015-A178-FA6848D95078}" dt="2022-07-10T08:12:36.854" v="2592" actId="26606"/>
          <ac:spMkLst>
            <pc:docMk/>
            <pc:sldMk cId="552326145" sldId="269"/>
            <ac:spMk id="8" creationId="{3362DFFC-4DCC-48EE-B781-94D04B95F1E8}"/>
          </ac:spMkLst>
        </pc:spChg>
        <pc:spChg chg="add">
          <ac:chgData name="Nicholas Poh" userId="30301568e8106a14" providerId="LiveId" clId="{DA8B6D2F-BCAD-4015-A178-FA6848D95078}" dt="2022-07-10T08:12:36.854" v="2592" actId="26606"/>
          <ac:spMkLst>
            <pc:docMk/>
            <pc:sldMk cId="552326145" sldId="269"/>
            <ac:spMk id="10" creationId="{18B8B265-E68C-4B64-9238-781F0102C57B}"/>
          </ac:spMkLst>
        </pc:spChg>
      </pc:sldChg>
      <pc:sldChg chg="modSp new mod ord modTransition">
        <pc:chgData name="Nicholas Poh" userId="30301568e8106a14" providerId="LiveId" clId="{DA8B6D2F-BCAD-4015-A178-FA6848D95078}" dt="2022-07-10T14:42:06.130" v="4226" actId="20577"/>
        <pc:sldMkLst>
          <pc:docMk/>
          <pc:sldMk cId="1964965328" sldId="270"/>
        </pc:sldMkLst>
        <pc:spChg chg="mod">
          <ac:chgData name="Nicholas Poh" userId="30301568e8106a14" providerId="LiveId" clId="{DA8B6D2F-BCAD-4015-A178-FA6848D95078}" dt="2022-07-10T12:55:21.206" v="3984" actId="1076"/>
          <ac:spMkLst>
            <pc:docMk/>
            <pc:sldMk cId="1964965328" sldId="270"/>
            <ac:spMk id="2" creationId="{EBF68DCB-9541-47E3-0C54-D32719C645A6}"/>
          </ac:spMkLst>
        </pc:spChg>
        <pc:spChg chg="mod">
          <ac:chgData name="Nicholas Poh" userId="30301568e8106a14" providerId="LiveId" clId="{DA8B6D2F-BCAD-4015-A178-FA6848D95078}" dt="2022-07-10T14:42:06.130" v="4226" actId="20577"/>
          <ac:spMkLst>
            <pc:docMk/>
            <pc:sldMk cId="1964965328" sldId="270"/>
            <ac:spMk id="3" creationId="{D5844C23-63A6-FFC4-7003-948FDC282572}"/>
          </ac:spMkLst>
        </pc:spChg>
      </pc:sldChg>
      <pc:sldChg chg="addSp modSp new mod modTransition setBg setClrOvrMap">
        <pc:chgData name="Nicholas Poh" userId="30301568e8106a14" providerId="LiveId" clId="{DA8B6D2F-BCAD-4015-A178-FA6848D95078}" dt="2022-07-10T12:55:29.606" v="3985" actId="1076"/>
        <pc:sldMkLst>
          <pc:docMk/>
          <pc:sldMk cId="4254466859" sldId="271"/>
        </pc:sldMkLst>
        <pc:spChg chg="mod">
          <ac:chgData name="Nicholas Poh" userId="30301568e8106a14" providerId="LiveId" clId="{DA8B6D2F-BCAD-4015-A178-FA6848D95078}" dt="2022-07-10T12:55:29.606" v="3985" actId="1076"/>
          <ac:spMkLst>
            <pc:docMk/>
            <pc:sldMk cId="4254466859" sldId="271"/>
            <ac:spMk id="2" creationId="{E7C9B649-1045-1FBD-D24C-2D513CF6D912}"/>
          </ac:spMkLst>
        </pc:spChg>
        <pc:spChg chg="mod">
          <ac:chgData name="Nicholas Poh" userId="30301568e8106a14" providerId="LiveId" clId="{DA8B6D2F-BCAD-4015-A178-FA6848D95078}" dt="2022-07-10T09:58:17.107" v="3867" actId="1076"/>
          <ac:spMkLst>
            <pc:docMk/>
            <pc:sldMk cId="4254466859" sldId="271"/>
            <ac:spMk id="3" creationId="{BA841588-970A-CF08-6D98-F399EAFE0B17}"/>
          </ac:spMkLst>
        </pc:spChg>
        <pc:spChg chg="add">
          <ac:chgData name="Nicholas Poh" userId="30301568e8106a14" providerId="LiveId" clId="{DA8B6D2F-BCAD-4015-A178-FA6848D95078}" dt="2022-07-10T09:26:18.891" v="2945" actId="26606"/>
          <ac:spMkLst>
            <pc:docMk/>
            <pc:sldMk cId="4254466859" sldId="271"/>
            <ac:spMk id="8" creationId="{A14902AA-4E7E-4D93-A756-AC2EF9AAF932}"/>
          </ac:spMkLst>
        </pc:spChg>
        <pc:spChg chg="add">
          <ac:chgData name="Nicholas Poh" userId="30301568e8106a14" providerId="LiveId" clId="{DA8B6D2F-BCAD-4015-A178-FA6848D95078}" dt="2022-07-10T09:26:18.891" v="2945" actId="26606"/>
          <ac:spMkLst>
            <pc:docMk/>
            <pc:sldMk cId="4254466859" sldId="271"/>
            <ac:spMk id="10" creationId="{AE0AE5A0-0098-4DC4-82DC-CCE4071B655B}"/>
          </ac:spMkLst>
        </pc:spChg>
        <pc:spChg chg="add">
          <ac:chgData name="Nicholas Poh" userId="30301568e8106a14" providerId="LiveId" clId="{DA8B6D2F-BCAD-4015-A178-FA6848D95078}" dt="2022-07-10T09:26:18.891" v="2945" actId="26606"/>
          <ac:spMkLst>
            <pc:docMk/>
            <pc:sldMk cId="4254466859" sldId="271"/>
            <ac:spMk id="12" creationId="{B6D28670-6E3D-4F4B-AD22-EFA33BF3CA29}"/>
          </ac:spMkLst>
        </pc:spChg>
        <pc:picChg chg="add mod">
          <ac:chgData name="Nicholas Poh" userId="30301568e8106a14" providerId="LiveId" clId="{DA8B6D2F-BCAD-4015-A178-FA6848D95078}" dt="2022-07-10T09:58:25.383" v="3872" actId="1076"/>
          <ac:picMkLst>
            <pc:docMk/>
            <pc:sldMk cId="4254466859" sldId="271"/>
            <ac:picMk id="1026" creationId="{8C3E1C1D-F980-E424-1107-0F9159543152}"/>
          </ac:picMkLst>
        </pc:picChg>
      </pc:sldChg>
      <pc:sldChg chg="addSp delSp modSp new mod modTransition setBg setClrOvrMap">
        <pc:chgData name="Nicholas Poh" userId="30301568e8106a14" providerId="LiveId" clId="{DA8B6D2F-BCAD-4015-A178-FA6848D95078}" dt="2022-07-10T10:33:06.669" v="3931"/>
        <pc:sldMkLst>
          <pc:docMk/>
          <pc:sldMk cId="3316166670" sldId="272"/>
        </pc:sldMkLst>
        <pc:spChg chg="mod">
          <ac:chgData name="Nicholas Poh" userId="30301568e8106a14" providerId="LiveId" clId="{DA8B6D2F-BCAD-4015-A178-FA6848D95078}" dt="2022-07-10T10:25:47.749" v="3875" actId="1076"/>
          <ac:spMkLst>
            <pc:docMk/>
            <pc:sldMk cId="3316166670" sldId="272"/>
            <ac:spMk id="2" creationId="{6581580E-DCE2-D045-A4D5-860CB6232114}"/>
          </ac:spMkLst>
        </pc:spChg>
        <pc:spChg chg="add del mod">
          <ac:chgData name="Nicholas Poh" userId="30301568e8106a14" providerId="LiveId" clId="{DA8B6D2F-BCAD-4015-A178-FA6848D95078}" dt="2022-07-10T09:56:45.275" v="3849" actId="478"/>
          <ac:spMkLst>
            <pc:docMk/>
            <pc:sldMk cId="3316166670" sldId="272"/>
            <ac:spMk id="3" creationId="{CF46A150-E0D1-C1CD-B0EB-07B844F890E2}"/>
          </ac:spMkLst>
        </pc:spChg>
        <pc:spChg chg="add del mod">
          <ac:chgData name="Nicholas Poh" userId="30301568e8106a14" providerId="LiveId" clId="{DA8B6D2F-BCAD-4015-A178-FA6848D95078}" dt="2022-07-10T09:56:45.275" v="3849" actId="478"/>
          <ac:spMkLst>
            <pc:docMk/>
            <pc:sldMk cId="3316166670" sldId="272"/>
            <ac:spMk id="5" creationId="{22B506C9-2BAF-C46C-FCA6-C7B958C051D3}"/>
          </ac:spMkLst>
        </pc:spChg>
        <pc:spChg chg="add">
          <ac:chgData name="Nicholas Poh" userId="30301568e8106a14" providerId="LiveId" clId="{DA8B6D2F-BCAD-4015-A178-FA6848D95078}" dt="2022-07-10T09:54:18.058" v="3795" actId="26606"/>
          <ac:spMkLst>
            <pc:docMk/>
            <pc:sldMk cId="3316166670" sldId="272"/>
            <ac:spMk id="8" creationId="{DF654C13-0248-4854-8921-BBAAB576B155}"/>
          </ac:spMkLst>
        </pc:spChg>
        <pc:spChg chg="add">
          <ac:chgData name="Nicholas Poh" userId="30301568e8106a14" providerId="LiveId" clId="{DA8B6D2F-BCAD-4015-A178-FA6848D95078}" dt="2022-07-10T09:54:18.058" v="3795" actId="26606"/>
          <ac:spMkLst>
            <pc:docMk/>
            <pc:sldMk cId="3316166670" sldId="272"/>
            <ac:spMk id="10" creationId="{7A2D0DFB-0ABC-4D3D-805B-25F891996650}"/>
          </ac:spMkLst>
        </pc:spChg>
        <pc:spChg chg="add">
          <ac:chgData name="Nicholas Poh" userId="30301568e8106a14" providerId="LiveId" clId="{DA8B6D2F-BCAD-4015-A178-FA6848D95078}" dt="2022-07-10T09:54:18.058" v="3795" actId="26606"/>
          <ac:spMkLst>
            <pc:docMk/>
            <pc:sldMk cId="3316166670" sldId="272"/>
            <ac:spMk id="12" creationId="{1BB3FB55-6158-4274-9A35-F48A2197ADC9}"/>
          </ac:spMkLst>
        </pc:spChg>
      </pc:sldChg>
      <pc:sldChg chg="addSp delSp modSp new mod ord modTransition setBg setClrOvrMap">
        <pc:chgData name="Nicholas Poh" userId="30301568e8106a14" providerId="LiveId" clId="{DA8B6D2F-BCAD-4015-A178-FA6848D95078}" dt="2022-07-10T10:32:42.401" v="3925"/>
        <pc:sldMkLst>
          <pc:docMk/>
          <pc:sldMk cId="366902386" sldId="273"/>
        </pc:sldMkLst>
        <pc:spChg chg="mod">
          <ac:chgData name="Nicholas Poh" userId="30301568e8106a14" providerId="LiveId" clId="{DA8B6D2F-BCAD-4015-A178-FA6848D95078}" dt="2022-07-10T09:21:52.930" v="2936" actId="27636"/>
          <ac:spMkLst>
            <pc:docMk/>
            <pc:sldMk cId="366902386" sldId="273"/>
            <ac:spMk id="2" creationId="{8F2B2A1A-B0A2-BEAC-F788-42AEA51DBFD7}"/>
          </ac:spMkLst>
        </pc:spChg>
        <pc:spChg chg="del">
          <ac:chgData name="Nicholas Poh" userId="30301568e8106a14" providerId="LiveId" clId="{DA8B6D2F-BCAD-4015-A178-FA6848D95078}" dt="2022-07-10T09:13:51.399" v="2888" actId="26606"/>
          <ac:spMkLst>
            <pc:docMk/>
            <pc:sldMk cId="366902386" sldId="273"/>
            <ac:spMk id="3" creationId="{021997FA-7D4F-2596-10CD-828A7C1DE842}"/>
          </ac:spMkLst>
        </pc:spChg>
        <pc:spChg chg="add">
          <ac:chgData name="Nicholas Poh" userId="30301568e8106a14" providerId="LiveId" clId="{DA8B6D2F-BCAD-4015-A178-FA6848D95078}" dt="2022-07-10T09:13:51.399" v="2888" actId="26606"/>
          <ac:spMkLst>
            <pc:docMk/>
            <pc:sldMk cId="366902386" sldId="273"/>
            <ac:spMk id="12" creationId="{5ABA7F3F-D56F-4C06-84AC-03FC83B0642E}"/>
          </ac:spMkLst>
        </pc:spChg>
        <pc:grpChg chg="add">
          <ac:chgData name="Nicholas Poh" userId="30301568e8106a14" providerId="LiveId" clId="{DA8B6D2F-BCAD-4015-A178-FA6848D95078}" dt="2022-07-10T09:13:51.399" v="2888" actId="26606"/>
          <ac:grpSpMkLst>
            <pc:docMk/>
            <pc:sldMk cId="366902386" sldId="273"/>
            <ac:grpSpMk id="8" creationId="{8C89EA62-F38E-4285-A105-C5E1BD360093}"/>
          </ac:grpSpMkLst>
        </pc:grpChg>
        <pc:grpChg chg="add">
          <ac:chgData name="Nicholas Poh" userId="30301568e8106a14" providerId="LiveId" clId="{DA8B6D2F-BCAD-4015-A178-FA6848D95078}" dt="2022-07-10T09:13:51.399" v="2888" actId="26606"/>
          <ac:grpSpMkLst>
            <pc:docMk/>
            <pc:sldMk cId="366902386" sldId="273"/>
            <ac:grpSpMk id="14" creationId="{715374B5-D7C8-4AA9-BE65-DB7A0CA9B420}"/>
          </ac:grpSpMkLst>
        </pc:grpChg>
      </pc:sldChg>
      <pc:sldChg chg="addSp delSp modSp new mod modTransition setBg setClrOvrMap">
        <pc:chgData name="Nicholas Poh" userId="30301568e8106a14" providerId="LiveId" clId="{DA8B6D2F-BCAD-4015-A178-FA6848D95078}" dt="2022-07-10T10:33:12.053" v="3932"/>
        <pc:sldMkLst>
          <pc:docMk/>
          <pc:sldMk cId="1711019845" sldId="274"/>
        </pc:sldMkLst>
        <pc:spChg chg="mod">
          <ac:chgData name="Nicholas Poh" userId="30301568e8106a14" providerId="LiveId" clId="{DA8B6D2F-BCAD-4015-A178-FA6848D95078}" dt="2022-07-10T10:29:29.221" v="3888" actId="20577"/>
          <ac:spMkLst>
            <pc:docMk/>
            <pc:sldMk cId="1711019845" sldId="274"/>
            <ac:spMk id="2" creationId="{402E824A-C407-F956-00B2-B14FB8A5702E}"/>
          </ac:spMkLst>
        </pc:spChg>
        <pc:spChg chg="mod">
          <ac:chgData name="Nicholas Poh" userId="30301568e8106a14" providerId="LiveId" clId="{DA8B6D2F-BCAD-4015-A178-FA6848D95078}" dt="2022-07-10T10:30:41.571" v="3890"/>
          <ac:spMkLst>
            <pc:docMk/>
            <pc:sldMk cId="1711019845" sldId="274"/>
            <ac:spMk id="3" creationId="{D77669FF-4F37-E50A-32BB-FA1AB73702CE}"/>
          </ac:spMkLst>
        </pc:spChg>
        <pc:spChg chg="add del">
          <ac:chgData name="Nicholas Poh" userId="30301568e8106a14" providerId="LiveId" clId="{DA8B6D2F-BCAD-4015-A178-FA6848D95078}" dt="2022-07-10T10:29:22.833" v="3877" actId="26606"/>
          <ac:spMkLst>
            <pc:docMk/>
            <pc:sldMk cId="1711019845" sldId="274"/>
            <ac:spMk id="8" creationId="{A14902AA-4E7E-4D93-A756-AC2EF9AAF932}"/>
          </ac:spMkLst>
        </pc:spChg>
        <pc:spChg chg="add del">
          <ac:chgData name="Nicholas Poh" userId="30301568e8106a14" providerId="LiveId" clId="{DA8B6D2F-BCAD-4015-A178-FA6848D95078}" dt="2022-07-10T10:29:22.833" v="3877" actId="26606"/>
          <ac:spMkLst>
            <pc:docMk/>
            <pc:sldMk cId="1711019845" sldId="274"/>
            <ac:spMk id="10" creationId="{AE0AE5A0-0098-4DC4-82DC-CCE4071B655B}"/>
          </ac:spMkLst>
        </pc:spChg>
        <pc:spChg chg="add del">
          <ac:chgData name="Nicholas Poh" userId="30301568e8106a14" providerId="LiveId" clId="{DA8B6D2F-BCAD-4015-A178-FA6848D95078}" dt="2022-07-10T10:29:22.833" v="3877" actId="26606"/>
          <ac:spMkLst>
            <pc:docMk/>
            <pc:sldMk cId="1711019845" sldId="274"/>
            <ac:spMk id="12" creationId="{B6D28670-6E3D-4F4B-AD22-EFA33BF3CA29}"/>
          </ac:spMkLst>
        </pc:spChg>
        <pc:spChg chg="add">
          <ac:chgData name="Nicholas Poh" userId="30301568e8106a14" providerId="LiveId" clId="{DA8B6D2F-BCAD-4015-A178-FA6848D95078}" dt="2022-07-10T10:29:22.833" v="3878" actId="26606"/>
          <ac:spMkLst>
            <pc:docMk/>
            <pc:sldMk cId="1711019845" sldId="274"/>
            <ac:spMk id="14" creationId="{32812C54-7AEF-4ABB-826E-221F51CB0F30}"/>
          </ac:spMkLst>
        </pc:spChg>
        <pc:spChg chg="add">
          <ac:chgData name="Nicholas Poh" userId="30301568e8106a14" providerId="LiveId" clId="{DA8B6D2F-BCAD-4015-A178-FA6848D95078}" dt="2022-07-10T10:29:22.833" v="3878" actId="26606"/>
          <ac:spMkLst>
            <pc:docMk/>
            <pc:sldMk cId="1711019845" sldId="274"/>
            <ac:spMk id="15" creationId="{891F40E4-8A76-44CF-91EC-907367352626}"/>
          </ac:spMkLst>
        </pc:spChg>
        <pc:spChg chg="add">
          <ac:chgData name="Nicholas Poh" userId="30301568e8106a14" providerId="LiveId" clId="{DA8B6D2F-BCAD-4015-A178-FA6848D95078}" dt="2022-07-10T10:29:22.833" v="3878" actId="26606"/>
          <ac:spMkLst>
            <pc:docMk/>
            <pc:sldMk cId="1711019845" sldId="274"/>
            <ac:spMk id="16" creationId="{72171013-D973-4187-9CF2-EE098EEF8194}"/>
          </ac:spMkLst>
        </pc:spChg>
      </pc:sldChg>
      <pc:sldChg chg="addSp delSp modSp new mod setBg">
        <pc:chgData name="Nicholas Poh" userId="30301568e8106a14" providerId="LiveId" clId="{DA8B6D2F-BCAD-4015-A178-FA6848D95078}" dt="2022-07-10T12:55:42.678" v="3987" actId="1076"/>
        <pc:sldMkLst>
          <pc:docMk/>
          <pc:sldMk cId="3965417475" sldId="275"/>
        </pc:sldMkLst>
        <pc:spChg chg="mod">
          <ac:chgData name="Nicholas Poh" userId="30301568e8106a14" providerId="LiveId" clId="{DA8B6D2F-BCAD-4015-A178-FA6848D95078}" dt="2022-07-10T12:55:42.678" v="3987" actId="1076"/>
          <ac:spMkLst>
            <pc:docMk/>
            <pc:sldMk cId="3965417475" sldId="275"/>
            <ac:spMk id="2" creationId="{6FCCCA6C-9F29-EC29-9339-F9296D24A152}"/>
          </ac:spMkLst>
        </pc:spChg>
        <pc:spChg chg="add del">
          <ac:chgData name="Nicholas Poh" userId="30301568e8106a14" providerId="LiveId" clId="{DA8B6D2F-BCAD-4015-A178-FA6848D95078}" dt="2022-07-10T12:36:58.131" v="3935" actId="26606"/>
          <ac:spMkLst>
            <pc:docMk/>
            <pc:sldMk cId="3965417475" sldId="275"/>
            <ac:spMk id="3" creationId="{458AA01D-4F84-42CD-1205-7CE515F1FF52}"/>
          </ac:spMkLst>
        </pc:spChg>
        <pc:spChg chg="add mod ord">
          <ac:chgData name="Nicholas Poh" userId="30301568e8106a14" providerId="LiveId" clId="{DA8B6D2F-BCAD-4015-A178-FA6848D95078}" dt="2022-07-10T12:55:34.533" v="3986" actId="1076"/>
          <ac:spMkLst>
            <pc:docMk/>
            <pc:sldMk cId="3965417475" sldId="275"/>
            <ac:spMk id="4" creationId="{63CF4DAE-AA9B-CC10-6B43-84B8E2A1E5BC}"/>
          </ac:spMkLst>
        </pc:spChg>
        <pc:spChg chg="add">
          <ac:chgData name="Nicholas Poh" userId="30301568e8106a14" providerId="LiveId" clId="{DA8B6D2F-BCAD-4015-A178-FA6848D95078}" dt="2022-07-10T12:36:58.131" v="3935" actId="26606"/>
          <ac:spMkLst>
            <pc:docMk/>
            <pc:sldMk cId="3965417475" sldId="275"/>
            <ac:spMk id="10" creationId="{27DEF201-077E-444A-A3F0-66E14253572F}"/>
          </ac:spMkLst>
        </pc:spChg>
        <pc:spChg chg="add del">
          <ac:chgData name="Nicholas Poh" userId="30301568e8106a14" providerId="LiveId" clId="{DA8B6D2F-BCAD-4015-A178-FA6848D95078}" dt="2022-07-10T12:36:58.126" v="3934" actId="26606"/>
          <ac:spMkLst>
            <pc:docMk/>
            <pc:sldMk cId="3965417475" sldId="275"/>
            <ac:spMk id="12" creationId="{9ECB0E0D-AC1B-4E83-84EA-237BFA20636D}"/>
          </ac:spMkLst>
        </pc:spChg>
        <pc:spChg chg="add">
          <ac:chgData name="Nicholas Poh" userId="30301568e8106a14" providerId="LiveId" clId="{DA8B6D2F-BCAD-4015-A178-FA6848D95078}" dt="2022-07-10T12:36:58.131" v="3935" actId="26606"/>
          <ac:spMkLst>
            <pc:docMk/>
            <pc:sldMk cId="3965417475" sldId="275"/>
            <ac:spMk id="20" creationId="{7C159B63-C56D-4E4E-8B07-40A1346DC926}"/>
          </ac:spMkLst>
        </pc:spChg>
        <pc:spChg chg="add mod">
          <ac:chgData name="Nicholas Poh" userId="30301568e8106a14" providerId="LiveId" clId="{DA8B6D2F-BCAD-4015-A178-FA6848D95078}" dt="2022-07-10T12:40:32.654" v="3972" actId="1076"/>
          <ac:spMkLst>
            <pc:docMk/>
            <pc:sldMk cId="3965417475" sldId="275"/>
            <ac:spMk id="21" creationId="{458AA01D-4F84-42CD-1205-7CE515F1FF52}"/>
          </ac:spMkLst>
        </pc:spChg>
        <pc:grpChg chg="add del">
          <ac:chgData name="Nicholas Poh" userId="30301568e8106a14" providerId="LiveId" clId="{DA8B6D2F-BCAD-4015-A178-FA6848D95078}" dt="2022-07-10T12:36:58.126" v="3934" actId="26606"/>
          <ac:grpSpMkLst>
            <pc:docMk/>
            <pc:sldMk cId="3965417475" sldId="275"/>
            <ac:grpSpMk id="8" creationId="{8C89EA62-F38E-4285-A105-C5E1BD360093}"/>
          </ac:grpSpMkLst>
        </pc:grpChg>
        <pc:grpChg chg="add del">
          <ac:chgData name="Nicholas Poh" userId="30301568e8106a14" providerId="LiveId" clId="{DA8B6D2F-BCAD-4015-A178-FA6848D95078}" dt="2022-07-10T12:36:58.126" v="3934" actId="26606"/>
          <ac:grpSpMkLst>
            <pc:docMk/>
            <pc:sldMk cId="3965417475" sldId="275"/>
            <ac:grpSpMk id="14" creationId="{D6DCB3B1-E1A7-4510-831B-77C8EFF566AC}"/>
          </ac:grpSpMkLst>
        </pc:grpChg>
        <pc:cxnChg chg="add del">
          <ac:chgData name="Nicholas Poh" userId="30301568e8106a14" providerId="LiveId" clId="{DA8B6D2F-BCAD-4015-A178-FA6848D95078}" dt="2022-07-10T12:36:58.126" v="3934" actId="26606"/>
          <ac:cxnSpMkLst>
            <pc:docMk/>
            <pc:sldMk cId="3965417475" sldId="275"/>
            <ac:cxnSpMk id="18" creationId="{6116DDC6-8F07-46CC-8751-E5C9346B2A08}"/>
          </ac:cxnSpMkLst>
        </pc:cxnChg>
      </pc:sldChg>
    </pc:docChg>
  </pc:docChgLst>
</pc:chgInfo>
</file>

<file path=ppt/media/image1.jp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7/10/2022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7/10/2022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7/10/2022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7/10/2022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7/10/2022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7/10/2022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7/10/2022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7/10/2022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7/10/2022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7/10/2022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7/10/2022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7/10/2022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7/10/2022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cybersecurityventures.com/cybercrime-damages-6-trillion-by-2021/#:~:text=Special%20Report%3A%20Cyberwarfare%20In%20The%20C%2DSuite.&amp;text=If%20it%20were%20measured%20as,after%20the%20U.S.%20and%20China." TargetMode="External"/><Relationship Id="rId2" Type="http://schemas.openxmlformats.org/officeDocument/2006/relationships/hyperlink" Target="https://dataprot.net/articles/biggest-data-breaches/" TargetMode="External"/><Relationship Id="rId1" Type="http://schemas.openxmlformats.org/officeDocument/2006/relationships/slideLayout" Target="../slideLayouts/slideLayout2.xml"/><Relationship Id="rId6" Type="http://schemas.openxmlformats.org/officeDocument/2006/relationships/hyperlink" Target="https://ico.org.uk/for-organisations/guide-to-data-protection/guide-to-the-general-data-protection-regulation-gdpr/personal-data-breaches/" TargetMode="External"/><Relationship Id="rId5" Type="http://schemas.openxmlformats.org/officeDocument/2006/relationships/hyperlink" Target="https://www.itgovernance.eu/blog/en/the-most-common-causes-of-data-breaches-and-how-you-can-spot-them#:~:text=1.,gain%20access%20to%20sensitive%20information." TargetMode="External"/><Relationship Id="rId4" Type="http://schemas.openxmlformats.org/officeDocument/2006/relationships/hyperlink" Target="https://paysimple.com/blog/how-to-prevent-data-breach/"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9983"/>
          <a:stretch/>
        </p:blipFill>
        <p:spPr>
          <a:xfrm>
            <a:off x="20" y="10"/>
            <a:ext cx="12191980" cy="6857990"/>
          </a:xfrm>
          <a:prstGeom prst="rect">
            <a:avLst/>
          </a:prstGeom>
        </p:spPr>
      </p:pic>
      <p:sp>
        <p:nvSpPr>
          <p:cNvPr id="57" name="Rectangle 56">
            <a:extLst>
              <a:ext uri="{FF2B5EF4-FFF2-40B4-BE49-F238E27FC236}">
                <a16:creationId xmlns:a16="http://schemas.microsoft.com/office/drawing/2014/main" id="{EF1A96B9-F717-4812-9DB0-C99D994623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5560" y="1137137"/>
            <a:ext cx="9867482" cy="4570327"/>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6">
            <a:extLst>
              <a:ext uri="{FF2B5EF4-FFF2-40B4-BE49-F238E27FC236}">
                <a16:creationId xmlns:a16="http://schemas.microsoft.com/office/drawing/2014/main" id="{226038F9-8CE0-4A41-9EF0-3A27023DEF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61" name="Freeform 6">
            <a:extLst>
              <a:ext uri="{FF2B5EF4-FFF2-40B4-BE49-F238E27FC236}">
                <a16:creationId xmlns:a16="http://schemas.microsoft.com/office/drawing/2014/main" id="{BB5C5996-5C1E-4768-90AE-87BED835C6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1915128" y="1788454"/>
            <a:ext cx="8361229" cy="2098226"/>
          </a:xfrm>
        </p:spPr>
        <p:txBody>
          <a:bodyPr>
            <a:normAutofit/>
          </a:bodyPr>
          <a:lstStyle/>
          <a:p>
            <a:r>
              <a:rPr lang="en-US"/>
              <a:t>Data breaches</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2679906" y="3956279"/>
            <a:ext cx="6831673" cy="1086237"/>
          </a:xfrm>
        </p:spPr>
        <p:txBody>
          <a:bodyPr>
            <a:normAutofit/>
          </a:bodyPr>
          <a:lstStyle/>
          <a:p>
            <a:pPr>
              <a:spcAft>
                <a:spcPts val="600"/>
              </a:spcAft>
            </a:pPr>
            <a:r>
              <a:rPr lang="en-US" dirty="0">
                <a:solidFill>
                  <a:srgbClr val="191B0E"/>
                </a:solidFill>
              </a:rPr>
              <a:t>By: Nicholas Poh (220655D)</a:t>
            </a:r>
          </a:p>
          <a:p>
            <a:pPr>
              <a:spcAft>
                <a:spcPts val="600"/>
              </a:spcAft>
            </a:pPr>
            <a:r>
              <a:rPr lang="en-US" dirty="0">
                <a:solidFill>
                  <a:srgbClr val="191B0E"/>
                </a:solidFill>
              </a:rPr>
              <a:t>DSF2204</a:t>
            </a:r>
          </a:p>
        </p:txBody>
      </p:sp>
    </p:spTree>
    <p:extLst>
      <p:ext uri="{BB962C8B-B14F-4D97-AF65-F5344CB8AC3E}">
        <p14:creationId xmlns:p14="http://schemas.microsoft.com/office/powerpoint/2010/main" val="745576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32812C54-7AEF-4ABB-826E-221F51CB0F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2E824A-C407-F956-00B2-B14FB8A5702E}"/>
              </a:ext>
            </a:extLst>
          </p:cNvPr>
          <p:cNvSpPr>
            <a:spLocks noGrp="1"/>
          </p:cNvSpPr>
          <p:nvPr>
            <p:ph type="title"/>
          </p:nvPr>
        </p:nvSpPr>
        <p:spPr>
          <a:xfrm>
            <a:off x="3363864" y="685800"/>
            <a:ext cx="7705164" cy="1485900"/>
          </a:xfrm>
        </p:spPr>
        <p:txBody>
          <a:bodyPr>
            <a:normAutofit/>
          </a:bodyPr>
          <a:lstStyle/>
          <a:p>
            <a:r>
              <a:rPr lang="en-US" dirty="0"/>
              <a:t>Aftermath</a:t>
            </a:r>
            <a:br>
              <a:rPr lang="en-US" dirty="0"/>
            </a:br>
            <a:endParaRPr lang="en-SG" dirty="0"/>
          </a:p>
        </p:txBody>
      </p:sp>
      <p:sp>
        <p:nvSpPr>
          <p:cNvPr id="15" name="Rectangle 9">
            <a:extLst>
              <a:ext uri="{FF2B5EF4-FFF2-40B4-BE49-F238E27FC236}">
                <a16:creationId xmlns:a16="http://schemas.microsoft.com/office/drawing/2014/main" id="{891F40E4-8A76-44CF-91EC-9073673526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6"/>
            <a:ext cx="304441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1">
            <a:extLst>
              <a:ext uri="{FF2B5EF4-FFF2-40B4-BE49-F238E27FC236}">
                <a16:creationId xmlns:a16="http://schemas.microsoft.com/office/drawing/2014/main" id="{72171013-D973-4187-9CF2-EE098EEF81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81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D77669FF-4F37-E50A-32BB-FA1AB73702CE}"/>
              </a:ext>
            </a:extLst>
          </p:cNvPr>
          <p:cNvSpPr>
            <a:spLocks noGrp="1"/>
          </p:cNvSpPr>
          <p:nvPr>
            <p:ph idx="1"/>
          </p:nvPr>
        </p:nvSpPr>
        <p:spPr>
          <a:xfrm>
            <a:off x="3363864" y="2286000"/>
            <a:ext cx="7705164" cy="3581400"/>
          </a:xfrm>
        </p:spPr>
        <p:txBody>
          <a:bodyPr>
            <a:normAutofit/>
          </a:bodyPr>
          <a:lstStyle/>
          <a:p>
            <a:pPr marL="0" indent="0">
              <a:buNone/>
            </a:pPr>
            <a:r>
              <a:rPr lang="en-US" dirty="0"/>
              <a:t>When the company realized it was a victim of the biggest hack of all time and notified everyone with a Yahoo! account, the public was shocked. A class action lawsuit ensued. Under the terms of settlement, Yahoo! has agreed to create a settlement fund worth $117,500,000 to compensate for the damage it caused American and Israeli users. Affected individuals can opt for at least two years of credit monitoring services that include identity-theft monitoring or a cash reimbursement ranging from less than $100  to a maximum of $358.80. As for the perpetrators of the Yahoo! breach, </a:t>
            </a:r>
            <a:r>
              <a:rPr lang="en-US" dirty="0" err="1"/>
              <a:t>Baratov</a:t>
            </a:r>
            <a:r>
              <a:rPr lang="en-US" dirty="0"/>
              <a:t> was sentenced to 5 years in prison and a fine of $2.25 million. </a:t>
            </a:r>
            <a:r>
              <a:rPr lang="en-US" dirty="0" err="1"/>
              <a:t>Belan</a:t>
            </a:r>
            <a:r>
              <a:rPr lang="en-US" dirty="0"/>
              <a:t> is still at large, as are the duo’s FSB collaborators.</a:t>
            </a:r>
            <a:endParaRPr lang="en-SG" dirty="0"/>
          </a:p>
        </p:txBody>
      </p:sp>
    </p:spTree>
    <p:extLst>
      <p:ext uri="{BB962C8B-B14F-4D97-AF65-F5344CB8AC3E}">
        <p14:creationId xmlns:p14="http://schemas.microsoft.com/office/powerpoint/2010/main" val="171101984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7">
            <a:extLst>
              <a:ext uri="{FF2B5EF4-FFF2-40B4-BE49-F238E27FC236}">
                <a16:creationId xmlns:a16="http://schemas.microsoft.com/office/drawing/2014/main" id="{7C159B63-C56D-4E4E-8B07-40A1346DC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Rounded Corners 3">
            <a:extLst>
              <a:ext uri="{FF2B5EF4-FFF2-40B4-BE49-F238E27FC236}">
                <a16:creationId xmlns:a16="http://schemas.microsoft.com/office/drawing/2014/main" id="{63CF4DAE-AA9B-CC10-6B43-84B8E2A1E5BC}"/>
              </a:ext>
            </a:extLst>
          </p:cNvPr>
          <p:cNvSpPr/>
          <p:nvPr/>
        </p:nvSpPr>
        <p:spPr>
          <a:xfrm>
            <a:off x="919637" y="4324566"/>
            <a:ext cx="2876310" cy="19034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itle 1">
            <a:extLst>
              <a:ext uri="{FF2B5EF4-FFF2-40B4-BE49-F238E27FC236}">
                <a16:creationId xmlns:a16="http://schemas.microsoft.com/office/drawing/2014/main" id="{6FCCCA6C-9F29-EC29-9339-F9296D24A152}"/>
              </a:ext>
            </a:extLst>
          </p:cNvPr>
          <p:cNvSpPr>
            <a:spLocks noGrp="1"/>
          </p:cNvSpPr>
          <p:nvPr>
            <p:ph type="title"/>
          </p:nvPr>
        </p:nvSpPr>
        <p:spPr>
          <a:xfrm>
            <a:off x="967902" y="4749038"/>
            <a:ext cx="3523938" cy="5020353"/>
          </a:xfrm>
        </p:spPr>
        <p:txBody>
          <a:bodyPr>
            <a:normAutofit/>
          </a:bodyPr>
          <a:lstStyle/>
          <a:p>
            <a:r>
              <a:rPr lang="en-US" dirty="0"/>
              <a:t>References </a:t>
            </a:r>
            <a:endParaRPr lang="en-SG" dirty="0"/>
          </a:p>
        </p:txBody>
      </p:sp>
      <p:sp>
        <p:nvSpPr>
          <p:cNvPr id="10" name="Rectangle 9">
            <a:extLst>
              <a:ext uri="{FF2B5EF4-FFF2-40B4-BE49-F238E27FC236}">
                <a16:creationId xmlns:a16="http://schemas.microsoft.com/office/drawing/2014/main" id="{27DEF201-077E-444A-A3F0-66E1425357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Content Placeholder 2">
            <a:extLst>
              <a:ext uri="{FF2B5EF4-FFF2-40B4-BE49-F238E27FC236}">
                <a16:creationId xmlns:a16="http://schemas.microsoft.com/office/drawing/2014/main" id="{458AA01D-4F84-42CD-1205-7CE515F1FF52}"/>
              </a:ext>
            </a:extLst>
          </p:cNvPr>
          <p:cNvSpPr>
            <a:spLocks noGrp="1"/>
          </p:cNvSpPr>
          <p:nvPr>
            <p:ph idx="1"/>
          </p:nvPr>
        </p:nvSpPr>
        <p:spPr>
          <a:xfrm>
            <a:off x="4008890" y="466530"/>
            <a:ext cx="7215208" cy="6326155"/>
          </a:xfrm>
        </p:spPr>
        <p:txBody>
          <a:bodyPr>
            <a:normAutofit/>
          </a:bodyPr>
          <a:lstStyle/>
          <a:p>
            <a:r>
              <a:rPr lang="en-SG" dirty="0">
                <a:hlinkClick r:id="rId2"/>
              </a:rPr>
              <a:t>https://www.trendmicro.com/vinfo/us/security/definition/data-breach</a:t>
            </a:r>
          </a:p>
          <a:p>
            <a:r>
              <a:rPr lang="en-SG" dirty="0">
                <a:hlinkClick r:id="rId2"/>
              </a:rPr>
              <a:t>https://dataprot.net/articles/biggest-data-breaches/</a:t>
            </a:r>
            <a:endParaRPr lang="en-SG" dirty="0"/>
          </a:p>
          <a:p>
            <a:r>
              <a:rPr lang="en-SG" dirty="0">
                <a:hlinkClick r:id="rId3"/>
              </a:rPr>
              <a:t>https://cybersecurityventures.com/cybercrime-damages-6-trillion-by-2021/#:~:text=Special%20Report%3A%20Cyberwarfare%20In%20The%20C%2DSuite.&amp;text=If%20it%20were%20measured%20as,after%20the%20U.S.%20and%20China.</a:t>
            </a:r>
            <a:endParaRPr lang="en-SG" dirty="0"/>
          </a:p>
          <a:p>
            <a:r>
              <a:rPr lang="en-SG" dirty="0">
                <a:hlinkClick r:id="rId4"/>
              </a:rPr>
              <a:t>https://paysimple.com/blog/how-to-prevent-data-breach/</a:t>
            </a:r>
            <a:endParaRPr lang="en-SG" dirty="0"/>
          </a:p>
          <a:p>
            <a:r>
              <a:rPr lang="en-SG" dirty="0">
                <a:hlinkClick r:id="rId5"/>
              </a:rPr>
              <a:t>https://www.itgovernance.eu/blog/en/the-most-common-causes-of-data-breaches-and-how-you-can-spot-them#:~:text=1.,gain%20access%20to%20sensitive%20information.</a:t>
            </a:r>
            <a:endParaRPr lang="en-SG" dirty="0"/>
          </a:p>
          <a:p>
            <a:r>
              <a:rPr lang="en-SG" dirty="0">
                <a:hlinkClick r:id="rId6"/>
              </a:rPr>
              <a:t>https://ico.org.uk/for-organisations/guide-to-data-protection/guide-to-the-general-data-protection-regulation-gdpr/personal-data-breaches/</a:t>
            </a:r>
            <a:endParaRPr lang="en-SG" dirty="0"/>
          </a:p>
        </p:txBody>
      </p:sp>
    </p:spTree>
    <p:extLst>
      <p:ext uri="{BB962C8B-B14F-4D97-AF65-F5344CB8AC3E}">
        <p14:creationId xmlns:p14="http://schemas.microsoft.com/office/powerpoint/2010/main" val="3965417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362DFFC-4DCC-48EE-B781-94D04B95F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640081" y="791570"/>
            <a:ext cx="4018839" cy="5262390"/>
          </a:xfrm>
        </p:spPr>
        <p:txBody>
          <a:bodyPr anchor="ctr">
            <a:normAutofit/>
          </a:bodyPr>
          <a:lstStyle/>
          <a:p>
            <a:pPr algn="r"/>
            <a:r>
              <a:rPr lang="en-US" sz="5400">
                <a:solidFill>
                  <a:schemeClr val="bg2"/>
                </a:solidFill>
              </a:rPr>
              <a:t>What are Data Breaches?</a:t>
            </a:r>
          </a:p>
        </p:txBody>
      </p:sp>
      <p:sp>
        <p:nvSpPr>
          <p:cNvPr id="11" name="Rectangle 10">
            <a:extLst>
              <a:ext uri="{FF2B5EF4-FFF2-40B4-BE49-F238E27FC236}">
                <a16:creationId xmlns:a16="http://schemas.microsoft.com/office/drawing/2014/main" id="{18B8B265-E68C-4B64-9238-781F0102C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Content Placeholder 3">
            <a:extLst>
              <a:ext uri="{FF2B5EF4-FFF2-40B4-BE49-F238E27FC236}">
                <a16:creationId xmlns:a16="http://schemas.microsoft.com/office/drawing/2014/main" id="{A21C7187-A32D-D56D-503B-C23EBC9C9455}"/>
              </a:ext>
            </a:extLst>
          </p:cNvPr>
          <p:cNvSpPr>
            <a:spLocks noGrp="1"/>
          </p:cNvSpPr>
          <p:nvPr>
            <p:ph idx="1"/>
          </p:nvPr>
        </p:nvSpPr>
        <p:spPr>
          <a:xfrm>
            <a:off x="6176720" y="791570"/>
            <a:ext cx="4892308" cy="5262390"/>
          </a:xfrm>
        </p:spPr>
        <p:txBody>
          <a:bodyPr anchor="ctr">
            <a:normAutofit/>
          </a:bodyPr>
          <a:lstStyle/>
          <a:p>
            <a:pPr marL="0" indent="0">
              <a:buNone/>
            </a:pPr>
            <a:endParaRPr lang="en-US" sz="1800" b="0" i="0" dirty="0">
              <a:effectLst/>
              <a:latin typeface="Open Sans" panose="020B0604020202020204" pitchFamily="34" charset="0"/>
            </a:endParaRPr>
          </a:p>
          <a:p>
            <a:r>
              <a:rPr lang="en-US" sz="1800" b="0" i="0" dirty="0">
                <a:effectLst/>
                <a:latin typeface="Open Sans" panose="020B0604020202020204" pitchFamily="34" charset="0"/>
              </a:rPr>
              <a:t>A </a:t>
            </a:r>
            <a:r>
              <a:rPr lang="en-US" sz="1800" b="1" i="0" dirty="0">
                <a:effectLst/>
                <a:latin typeface="Open Sans" panose="020B0604020202020204" pitchFamily="34" charset="0"/>
              </a:rPr>
              <a:t>data breach</a:t>
            </a:r>
            <a:r>
              <a:rPr lang="en-US" sz="1800" b="0" i="0" dirty="0">
                <a:effectLst/>
                <a:latin typeface="Open Sans" panose="020B0604020202020204" pitchFamily="34" charset="0"/>
              </a:rPr>
              <a:t> is an incident where information is stolen or taken from a system without the knowledge or authorization of the system’s owner.</a:t>
            </a:r>
          </a:p>
          <a:p>
            <a:endParaRPr lang="en-US" sz="1800" dirty="0">
              <a:latin typeface="Open Sans" panose="020B0604020202020204" pitchFamily="34" charset="0"/>
            </a:endParaRPr>
          </a:p>
          <a:p>
            <a:endParaRPr lang="en-US" sz="1800" dirty="0">
              <a:latin typeface="Open Sans" panose="020B0604020202020204" pitchFamily="34" charset="0"/>
            </a:endParaRPr>
          </a:p>
          <a:p>
            <a:r>
              <a:rPr lang="en-US" sz="1800" dirty="0">
                <a:latin typeface="Open Sans" panose="020B0604020202020204" pitchFamily="34" charset="0"/>
              </a:rPr>
              <a:t>Examples of data that can be leaked due to a data breach are sensitive, proprietary, or confidential information such as credit card numbers, personal particulars, trade secrets or even matters of national security.</a:t>
            </a:r>
            <a:endParaRPr lang="en-SG" sz="1800" dirty="0"/>
          </a:p>
        </p:txBody>
      </p:sp>
    </p:spTree>
    <p:extLst>
      <p:ext uri="{BB962C8B-B14F-4D97-AF65-F5344CB8AC3E}">
        <p14:creationId xmlns:p14="http://schemas.microsoft.com/office/powerpoint/2010/main" val="824417123"/>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4902AA-4E7E-4D93-A756-AC2EF9AAF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0" name="Freeform 6">
            <a:extLst>
              <a:ext uri="{FF2B5EF4-FFF2-40B4-BE49-F238E27FC236}">
                <a16:creationId xmlns:a16="http://schemas.microsoft.com/office/drawing/2014/main" id="{AE0AE5A0-0098-4DC4-82DC-CCE4071B6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2" name="Rectangle 11">
            <a:extLst>
              <a:ext uri="{FF2B5EF4-FFF2-40B4-BE49-F238E27FC236}">
                <a16:creationId xmlns:a16="http://schemas.microsoft.com/office/drawing/2014/main" id="{B6D28670-6E3D-4F4B-AD22-EFA33BF3C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FF90BE-14E9-2D83-8FDA-EA275D60E26C}"/>
              </a:ext>
            </a:extLst>
          </p:cNvPr>
          <p:cNvSpPr>
            <a:spLocks noGrp="1"/>
          </p:cNvSpPr>
          <p:nvPr>
            <p:ph type="title"/>
          </p:nvPr>
        </p:nvSpPr>
        <p:spPr>
          <a:xfrm>
            <a:off x="1371600" y="1281916"/>
            <a:ext cx="9601200" cy="1485900"/>
          </a:xfrm>
        </p:spPr>
        <p:txBody>
          <a:bodyPr>
            <a:normAutofit/>
          </a:bodyPr>
          <a:lstStyle/>
          <a:p>
            <a:r>
              <a:rPr lang="en-US"/>
              <a:t>What causes data breaches?</a:t>
            </a:r>
            <a:endParaRPr lang="en-SG" dirty="0"/>
          </a:p>
        </p:txBody>
      </p:sp>
      <p:sp>
        <p:nvSpPr>
          <p:cNvPr id="11" name="Content Placeholder 2">
            <a:extLst>
              <a:ext uri="{FF2B5EF4-FFF2-40B4-BE49-F238E27FC236}">
                <a16:creationId xmlns:a16="http://schemas.microsoft.com/office/drawing/2014/main" id="{A5F4CF7B-7BED-46BA-B6D7-28CF3B1F449F}"/>
              </a:ext>
            </a:extLst>
          </p:cNvPr>
          <p:cNvSpPr>
            <a:spLocks noGrp="1"/>
          </p:cNvSpPr>
          <p:nvPr>
            <p:ph idx="1"/>
          </p:nvPr>
        </p:nvSpPr>
        <p:spPr>
          <a:xfrm>
            <a:off x="1371600" y="2095500"/>
            <a:ext cx="9601200" cy="4476750"/>
          </a:xfrm>
        </p:spPr>
        <p:txBody>
          <a:bodyPr>
            <a:normAutofit/>
          </a:bodyPr>
          <a:lstStyle/>
          <a:p>
            <a:pPr marL="457200" indent="-457200">
              <a:buFont typeface="+mj-lt"/>
              <a:buAutoNum type="arabicPeriod"/>
            </a:pPr>
            <a:r>
              <a:rPr lang="en-US" sz="2400" dirty="0">
                <a:solidFill>
                  <a:srgbClr val="00B050"/>
                </a:solidFill>
              </a:rPr>
              <a:t>Weak and stolen credentials</a:t>
            </a:r>
          </a:p>
          <a:p>
            <a:pPr>
              <a:buFontTx/>
              <a:buChar char="-"/>
            </a:pPr>
            <a:r>
              <a:rPr lang="en-US" sz="1800" dirty="0"/>
              <a:t>Stolen passwords are the most common cause of data breaches. Many people use simple, easy to guess passwords across numerous accounts which allows hackers to easily gain access to their sensitive information</a:t>
            </a:r>
          </a:p>
          <a:p>
            <a:pPr marL="457200" indent="-457200">
              <a:buAutoNum type="arabicPeriod" startAt="2"/>
            </a:pPr>
            <a:r>
              <a:rPr lang="en-US" sz="2400" dirty="0">
                <a:solidFill>
                  <a:schemeClr val="accent2">
                    <a:lumMod val="75000"/>
                  </a:schemeClr>
                </a:solidFill>
              </a:rPr>
              <a:t>Application Vulnerabilities</a:t>
            </a:r>
          </a:p>
          <a:p>
            <a:pPr>
              <a:buFontTx/>
              <a:buChar char="-"/>
            </a:pPr>
            <a:r>
              <a:rPr lang="en-US" sz="1800" dirty="0"/>
              <a:t>No software has no bugs and vulnerabilities, hackers can exploit these bugs to gain </a:t>
            </a:r>
            <a:r>
              <a:rPr lang="en-US" sz="1800" dirty="0" err="1"/>
              <a:t>unauthorised</a:t>
            </a:r>
            <a:r>
              <a:rPr lang="en-US" sz="1800" dirty="0"/>
              <a:t> access to the data stored within the software, harming any organization that uses the software</a:t>
            </a:r>
          </a:p>
          <a:p>
            <a:pPr marL="457200" indent="-457200">
              <a:buAutoNum type="arabicPeriod" startAt="3"/>
            </a:pPr>
            <a:r>
              <a:rPr lang="en-US" sz="2400" dirty="0">
                <a:solidFill>
                  <a:schemeClr val="accent6">
                    <a:lumMod val="75000"/>
                  </a:schemeClr>
                </a:solidFill>
              </a:rPr>
              <a:t>Malware</a:t>
            </a:r>
          </a:p>
          <a:p>
            <a:pPr>
              <a:buFontTx/>
              <a:buChar char="-"/>
            </a:pPr>
            <a:r>
              <a:rPr lang="en-US" sz="1800" dirty="0"/>
              <a:t>Different types of malware can be used to facilitate a data breach. For example, a keylogger can be used to track what a user types into a device and record important data credentials or spyware, which can steal private data  while being completely undetected.</a:t>
            </a:r>
          </a:p>
          <a:p>
            <a:pPr>
              <a:buFontTx/>
              <a:buChar char="-"/>
            </a:pPr>
            <a:endParaRPr lang="en-US" sz="1400" dirty="0"/>
          </a:p>
          <a:p>
            <a:pPr marL="457200" indent="-457200">
              <a:buFont typeface="+mj-lt"/>
              <a:buAutoNum type="arabicPeriod"/>
            </a:pPr>
            <a:endParaRPr lang="en-SG" sz="1400" dirty="0"/>
          </a:p>
        </p:txBody>
      </p:sp>
    </p:spTree>
    <p:extLst>
      <p:ext uri="{BB962C8B-B14F-4D97-AF65-F5344CB8AC3E}">
        <p14:creationId xmlns:p14="http://schemas.microsoft.com/office/powerpoint/2010/main" val="1177512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BF1DB-808E-B01D-BFF6-D1EBE981C560}"/>
              </a:ext>
            </a:extLst>
          </p:cNvPr>
          <p:cNvSpPr>
            <a:spLocks noGrp="1"/>
          </p:cNvSpPr>
          <p:nvPr>
            <p:ph type="title"/>
          </p:nvPr>
        </p:nvSpPr>
        <p:spPr>
          <a:xfrm>
            <a:off x="3486150" y="927568"/>
            <a:ext cx="9601200" cy="1485900"/>
          </a:xfrm>
        </p:spPr>
        <p:txBody>
          <a:bodyPr>
            <a:normAutofit/>
          </a:bodyPr>
          <a:lstStyle/>
          <a:p>
            <a:pPr algn="ctr"/>
            <a:r>
              <a:rPr lang="en-US" dirty="0"/>
              <a:t>The Effects of Data Breaches</a:t>
            </a:r>
            <a:endParaRPr lang="en-SG" dirty="0"/>
          </a:p>
        </p:txBody>
      </p:sp>
      <p:graphicFrame>
        <p:nvGraphicFramePr>
          <p:cNvPr id="4" name="Table 4">
            <a:extLst>
              <a:ext uri="{FF2B5EF4-FFF2-40B4-BE49-F238E27FC236}">
                <a16:creationId xmlns:a16="http://schemas.microsoft.com/office/drawing/2014/main" id="{4833A70F-410A-7792-AE9B-D431BF862893}"/>
              </a:ext>
            </a:extLst>
          </p:cNvPr>
          <p:cNvGraphicFramePr>
            <a:graphicFrameLocks noGrp="1"/>
          </p:cNvGraphicFramePr>
          <p:nvPr>
            <p:ph idx="1"/>
            <p:extLst>
              <p:ext uri="{D42A27DB-BD31-4B8C-83A1-F6EECF244321}">
                <p14:modId xmlns:p14="http://schemas.microsoft.com/office/powerpoint/2010/main" val="918792016"/>
              </p:ext>
            </p:extLst>
          </p:nvPr>
        </p:nvGraphicFramePr>
        <p:xfrm>
          <a:off x="1043862" y="1775293"/>
          <a:ext cx="10832841" cy="4998720"/>
        </p:xfrm>
        <a:graphic>
          <a:graphicData uri="http://schemas.openxmlformats.org/drawingml/2006/table">
            <a:tbl>
              <a:tblPr firstRow="1" bandRow="1">
                <a:tableStyleId>{5C22544A-7EE6-4342-B048-85BDC9FD1C3A}</a:tableStyleId>
              </a:tblPr>
              <a:tblGrid>
                <a:gridCol w="5411702">
                  <a:extLst>
                    <a:ext uri="{9D8B030D-6E8A-4147-A177-3AD203B41FA5}">
                      <a16:colId xmlns:a16="http://schemas.microsoft.com/office/drawing/2014/main" val="708357305"/>
                    </a:ext>
                  </a:extLst>
                </a:gridCol>
                <a:gridCol w="5421139">
                  <a:extLst>
                    <a:ext uri="{9D8B030D-6E8A-4147-A177-3AD203B41FA5}">
                      <a16:colId xmlns:a16="http://schemas.microsoft.com/office/drawing/2014/main" val="112821996"/>
                    </a:ext>
                  </a:extLst>
                </a:gridCol>
              </a:tblGrid>
              <a:tr h="321519">
                <a:tc>
                  <a:txBody>
                    <a:bodyPr/>
                    <a:lstStyle/>
                    <a:p>
                      <a:pPr algn="ctr"/>
                      <a:r>
                        <a:rPr lang="en-US" sz="2800" dirty="0"/>
                        <a:t>Organization</a:t>
                      </a:r>
                    </a:p>
                  </a:txBody>
                  <a:tcPr/>
                </a:tc>
                <a:tc>
                  <a:txBody>
                    <a:bodyPr/>
                    <a:lstStyle/>
                    <a:p>
                      <a:pPr algn="ctr"/>
                      <a:r>
                        <a:rPr lang="en-US" sz="2400" dirty="0"/>
                        <a:t>Individual</a:t>
                      </a:r>
                    </a:p>
                  </a:txBody>
                  <a:tcPr/>
                </a:tc>
                <a:extLst>
                  <a:ext uri="{0D108BD9-81ED-4DB2-BD59-A6C34878D82A}">
                    <a16:rowId xmlns:a16="http://schemas.microsoft.com/office/drawing/2014/main" val="122507994"/>
                  </a:ext>
                </a:extLst>
              </a:tr>
              <a:tr h="3612356">
                <a:tc>
                  <a:txBody>
                    <a:bodyPr/>
                    <a:lstStyle/>
                    <a:p>
                      <a:pPr marL="285750" indent="-285750">
                        <a:buFont typeface="Arial" panose="020B0604020202020204" pitchFamily="34" charset="0"/>
                        <a:buChar char="•"/>
                      </a:pPr>
                      <a:r>
                        <a:rPr lang="en-US" sz="2400" b="0" i="0" u="sng" dirty="0"/>
                        <a:t>Financial Impact</a:t>
                      </a:r>
                    </a:p>
                    <a:p>
                      <a:pPr marL="285750" indent="-285750">
                        <a:buFontTx/>
                        <a:buChar char="-"/>
                      </a:pPr>
                      <a:r>
                        <a:rPr lang="en-US" sz="1600" b="0" dirty="0"/>
                        <a:t>Compensating impacted consumers, looking into the data breach, investing in new security measures, and paying the necessary legal fees are just a few examples of the costs that might be incurred.</a:t>
                      </a:r>
                    </a:p>
                    <a:p>
                      <a:pPr marL="0" indent="0">
                        <a:buFontTx/>
                        <a:buNone/>
                      </a:pPr>
                      <a:endParaRPr lang="en-US" sz="1600" b="0" dirty="0"/>
                    </a:p>
                    <a:p>
                      <a:pPr marL="285750" indent="-285750">
                        <a:buFont typeface="Arial" panose="020B0604020202020204" pitchFamily="34" charset="0"/>
                        <a:buChar char="•"/>
                      </a:pPr>
                      <a:r>
                        <a:rPr lang="en-US" sz="2400" u="sng" dirty="0"/>
                        <a:t>Damage to Reputation</a:t>
                      </a:r>
                    </a:p>
                    <a:p>
                      <a:pPr marL="285750" indent="-285750" algn="l">
                        <a:buFontTx/>
                        <a:buChar char="-"/>
                      </a:pPr>
                      <a:r>
                        <a:rPr lang="en-US" sz="1600" dirty="0"/>
                        <a:t>The company that has been compromised may suffer irreparable harm and a decline in customer confidence as a result of this bad news.</a:t>
                      </a:r>
                    </a:p>
                    <a:p>
                      <a:pPr marL="0" indent="0">
                        <a:buFontTx/>
                        <a:buNone/>
                      </a:pPr>
                      <a:endParaRPr lang="en-US" sz="1600" u="sng" dirty="0">
                        <a:effectLst/>
                      </a:endParaRPr>
                    </a:p>
                    <a:p>
                      <a:pPr marL="285750" indent="-285750">
                        <a:buFont typeface="Arial" panose="020B0604020202020204" pitchFamily="34" charset="0"/>
                        <a:buChar char="•"/>
                      </a:pPr>
                      <a:r>
                        <a:rPr lang="en-US" sz="2400" u="sng" dirty="0">
                          <a:effectLst/>
                        </a:rPr>
                        <a:t>Loss of Productivity</a:t>
                      </a:r>
                    </a:p>
                    <a:p>
                      <a:pPr marL="285750" indent="-285750" algn="just">
                        <a:buFontTx/>
                        <a:buChar char="-"/>
                      </a:pPr>
                      <a:r>
                        <a:rPr lang="en-US" sz="1600" dirty="0"/>
                        <a:t>Depending on the severity of a data breach, the time taken for investigations and repairs can take days or even weeks. This downtime results in large loss in productivity and therefore revenue for the organization.</a:t>
                      </a:r>
                    </a:p>
                  </a:txBody>
                  <a:tcPr/>
                </a:tc>
                <a:tc>
                  <a:txBody>
                    <a:bodyPr/>
                    <a:lstStyle/>
                    <a:p>
                      <a:pPr marL="285750" indent="-285750">
                        <a:buFont typeface="Arial" panose="020B0604020202020204" pitchFamily="34" charset="0"/>
                        <a:buChar char="•"/>
                      </a:pPr>
                      <a:r>
                        <a:rPr lang="en-US" sz="2400" u="sng" dirty="0"/>
                        <a:t>Financial Loss</a:t>
                      </a:r>
                    </a:p>
                    <a:p>
                      <a:pPr marL="285750" indent="-285750">
                        <a:buFontTx/>
                        <a:buChar char="-"/>
                      </a:pPr>
                      <a:r>
                        <a:rPr lang="en-SG" sz="1600" dirty="0"/>
                        <a:t>Data breach could result in individuals’ bank information being leaked and being accessed by unauthorised attackers.</a:t>
                      </a:r>
                    </a:p>
                    <a:p>
                      <a:pPr marL="285750" indent="-285750">
                        <a:buFontTx/>
                        <a:buChar char="-"/>
                      </a:pPr>
                      <a:endParaRPr lang="en-SG" sz="1400" dirty="0"/>
                    </a:p>
                    <a:p>
                      <a:pPr marL="0" indent="0">
                        <a:buFontTx/>
                        <a:buNone/>
                      </a:pPr>
                      <a:endParaRPr lang="en-SG" sz="1400" dirty="0"/>
                    </a:p>
                    <a:p>
                      <a:pPr marL="285750" indent="-285750">
                        <a:buFont typeface="Arial" panose="020B0604020202020204" pitchFamily="34" charset="0"/>
                        <a:buChar char="•"/>
                      </a:pPr>
                      <a:r>
                        <a:rPr lang="en-SG" sz="2400" u="sng" dirty="0"/>
                        <a:t>Emotional Distress</a:t>
                      </a:r>
                    </a:p>
                    <a:p>
                      <a:pPr marL="285750" indent="-285750">
                        <a:buFontTx/>
                        <a:buChar char="-"/>
                      </a:pPr>
                      <a:r>
                        <a:rPr lang="en-SG" sz="1600" dirty="0"/>
                        <a:t>Upon having their personal information leaked, individuals would be under large amounts of stress and anxiety due to the loss of their privacy.</a:t>
                      </a:r>
                    </a:p>
                    <a:p>
                      <a:pPr marL="285750" indent="-285750">
                        <a:buFontTx/>
                        <a:buChar char="-"/>
                      </a:pPr>
                      <a:endParaRPr lang="en-SG" sz="1400" dirty="0"/>
                    </a:p>
                    <a:p>
                      <a:pPr marL="285750" indent="-285750">
                        <a:buFont typeface="Arial" panose="020B0604020202020204" pitchFamily="34" charset="0"/>
                        <a:buChar char="•"/>
                      </a:pPr>
                      <a:r>
                        <a:rPr lang="en-SG" sz="2400" u="sng" dirty="0"/>
                        <a:t>Identity Theft</a:t>
                      </a:r>
                    </a:p>
                    <a:p>
                      <a:pPr marL="285750" indent="-285750">
                        <a:buFontTx/>
                        <a:buChar char="-"/>
                      </a:pPr>
                      <a:r>
                        <a:rPr lang="en-SG" sz="1600" dirty="0"/>
                        <a:t>In the event of a data breach, unauthorised hackers can gain access to peoples’ personal information such as bank account details and passwords in order to pose as them.</a:t>
                      </a:r>
                      <a:endParaRPr lang="en-SG" sz="1400" dirty="0"/>
                    </a:p>
                    <a:p>
                      <a:pPr marL="0" indent="0">
                        <a:buFont typeface="Arial" panose="020B0604020202020204" pitchFamily="34" charset="0"/>
                        <a:buNone/>
                      </a:pPr>
                      <a:endParaRPr lang="en-SG" sz="1400" dirty="0"/>
                    </a:p>
                  </a:txBody>
                  <a:tcPr/>
                </a:tc>
                <a:extLst>
                  <a:ext uri="{0D108BD9-81ED-4DB2-BD59-A6C34878D82A}">
                    <a16:rowId xmlns:a16="http://schemas.microsoft.com/office/drawing/2014/main" val="593202488"/>
                  </a:ext>
                </a:extLst>
              </a:tr>
            </a:tbl>
          </a:graphicData>
        </a:graphic>
      </p:graphicFrame>
    </p:spTree>
    <p:extLst>
      <p:ext uri="{BB962C8B-B14F-4D97-AF65-F5344CB8AC3E}">
        <p14:creationId xmlns:p14="http://schemas.microsoft.com/office/powerpoint/2010/main" val="1331186509"/>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362DFFC-4DCC-48EE-B781-94D04B95F1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76"/>
            <a:ext cx="5303520" cy="68576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CD8AC771-40A8-AB72-C4D6-DE32FA06CD32}"/>
              </a:ext>
            </a:extLst>
          </p:cNvPr>
          <p:cNvSpPr>
            <a:spLocks noGrp="1"/>
          </p:cNvSpPr>
          <p:nvPr>
            <p:ph type="title"/>
          </p:nvPr>
        </p:nvSpPr>
        <p:spPr>
          <a:xfrm>
            <a:off x="640081" y="791570"/>
            <a:ext cx="4018839" cy="5262390"/>
          </a:xfrm>
        </p:spPr>
        <p:txBody>
          <a:bodyPr anchor="ctr">
            <a:normAutofit/>
          </a:bodyPr>
          <a:lstStyle/>
          <a:p>
            <a:r>
              <a:rPr lang="en-US" sz="5400" dirty="0">
                <a:solidFill>
                  <a:schemeClr val="bg2"/>
                </a:solidFill>
              </a:rPr>
              <a:t>Ways to Prevent Data Breaches</a:t>
            </a:r>
            <a:endParaRPr lang="en-SG" sz="5400" dirty="0">
              <a:solidFill>
                <a:schemeClr val="bg2"/>
              </a:solidFill>
            </a:endParaRPr>
          </a:p>
        </p:txBody>
      </p:sp>
      <p:sp>
        <p:nvSpPr>
          <p:cNvPr id="10" name="Rectangle 9">
            <a:extLst>
              <a:ext uri="{FF2B5EF4-FFF2-40B4-BE49-F238E27FC236}">
                <a16:creationId xmlns:a16="http://schemas.microsoft.com/office/drawing/2014/main" id="{18B8B265-E68C-4B64-9238-781F0102C5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520" y="376"/>
            <a:ext cx="228600" cy="685800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Content Placeholder 2">
            <a:extLst>
              <a:ext uri="{FF2B5EF4-FFF2-40B4-BE49-F238E27FC236}">
                <a16:creationId xmlns:a16="http://schemas.microsoft.com/office/drawing/2014/main" id="{2E0CA35A-587A-DA08-6429-2EAE56A33F86}"/>
              </a:ext>
            </a:extLst>
          </p:cNvPr>
          <p:cNvSpPr>
            <a:spLocks noGrp="1"/>
          </p:cNvSpPr>
          <p:nvPr>
            <p:ph idx="1"/>
          </p:nvPr>
        </p:nvSpPr>
        <p:spPr>
          <a:xfrm>
            <a:off x="6176720" y="791570"/>
            <a:ext cx="4892308" cy="5262390"/>
          </a:xfrm>
        </p:spPr>
        <p:txBody>
          <a:bodyPr anchor="ctr">
            <a:normAutofit/>
          </a:bodyPr>
          <a:lstStyle/>
          <a:p>
            <a:r>
              <a:rPr lang="en-US" sz="2400" dirty="0"/>
              <a:t>Educate employees</a:t>
            </a:r>
            <a:endParaRPr lang="en-US" dirty="0"/>
          </a:p>
          <a:p>
            <a:r>
              <a:rPr lang="en-US" sz="2400" dirty="0"/>
              <a:t>Implementing suitable access control</a:t>
            </a:r>
          </a:p>
          <a:p>
            <a:r>
              <a:rPr lang="en-US" sz="2400" dirty="0"/>
              <a:t>Maintain up-to-date security software</a:t>
            </a:r>
          </a:p>
          <a:p>
            <a:r>
              <a:rPr lang="en-US" sz="2400" dirty="0"/>
              <a:t>Encrypt data</a:t>
            </a:r>
          </a:p>
          <a:p>
            <a:endParaRPr lang="en-SG" sz="1800" dirty="0"/>
          </a:p>
        </p:txBody>
      </p:sp>
    </p:spTree>
    <p:extLst>
      <p:ext uri="{BB962C8B-B14F-4D97-AF65-F5344CB8AC3E}">
        <p14:creationId xmlns:p14="http://schemas.microsoft.com/office/powerpoint/2010/main" val="552326145"/>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68DCB-9541-47E3-0C54-D32719C645A6}"/>
              </a:ext>
            </a:extLst>
          </p:cNvPr>
          <p:cNvSpPr>
            <a:spLocks noGrp="1"/>
          </p:cNvSpPr>
          <p:nvPr>
            <p:ph type="title"/>
          </p:nvPr>
        </p:nvSpPr>
        <p:spPr>
          <a:xfrm>
            <a:off x="4095750" y="161925"/>
            <a:ext cx="9601200" cy="1485900"/>
          </a:xfrm>
        </p:spPr>
        <p:txBody>
          <a:bodyPr/>
          <a:lstStyle/>
          <a:p>
            <a:r>
              <a:rPr lang="en-US" dirty="0"/>
              <a:t>Five Data Breach Statistics Worth Knowing</a:t>
            </a:r>
            <a:endParaRPr lang="en-SG" dirty="0"/>
          </a:p>
        </p:txBody>
      </p:sp>
      <p:sp>
        <p:nvSpPr>
          <p:cNvPr id="3" name="Content Placeholder 2">
            <a:extLst>
              <a:ext uri="{FF2B5EF4-FFF2-40B4-BE49-F238E27FC236}">
                <a16:creationId xmlns:a16="http://schemas.microsoft.com/office/drawing/2014/main" id="{D5844C23-63A6-FFC4-7003-948FDC282572}"/>
              </a:ext>
            </a:extLst>
          </p:cNvPr>
          <p:cNvSpPr>
            <a:spLocks noGrp="1"/>
          </p:cNvSpPr>
          <p:nvPr>
            <p:ph idx="1"/>
          </p:nvPr>
        </p:nvSpPr>
        <p:spPr>
          <a:xfrm>
            <a:off x="1371600" y="2285999"/>
            <a:ext cx="9601200" cy="4245429"/>
          </a:xfrm>
        </p:spPr>
        <p:txBody>
          <a:bodyPr>
            <a:normAutofit/>
          </a:bodyPr>
          <a:lstStyle/>
          <a:p>
            <a:pPr marL="342900" marR="0" lvl="0" indent="-342900" algn="l" defTabSz="457200" rtl="0" eaLnBrk="0" fontAlgn="base" latinLnBrk="0" hangingPunct="0">
              <a:lnSpc>
                <a:spcPct val="100000"/>
              </a:lnSpc>
              <a:spcBef>
                <a:spcPct val="20000"/>
              </a:spcBef>
              <a:spcAft>
                <a:spcPct val="0"/>
              </a:spcAft>
              <a:buClrTx/>
              <a:buSzPct val="80000"/>
              <a:buFont typeface="+mj-lt"/>
              <a:buAutoNum type="arabicPeriod"/>
              <a:tabLst/>
              <a:defRPr/>
            </a:pPr>
            <a:r>
              <a:rPr kumimoji="0" lang="en-US" sz="1500" b="0" i="0" u="none" strike="noStrike" kern="1200" cap="none" spc="0" normalizeH="0" baseline="0" noProof="0" dirty="0">
                <a:ln>
                  <a:noFill/>
                </a:ln>
                <a:solidFill>
                  <a:srgbClr val="535353"/>
                </a:solidFill>
                <a:effectLst/>
                <a:uLnTx/>
                <a:uFillTx/>
                <a:latin typeface="Arial"/>
                <a:ea typeface="+mn-ea"/>
                <a:cs typeface="Arial"/>
              </a:rPr>
              <a:t>About </a:t>
            </a:r>
            <a:r>
              <a:rPr kumimoji="0" lang="en-US" sz="1500" b="0" i="0" u="none" strike="noStrike" kern="1200" cap="none" spc="0" normalizeH="0" baseline="0" noProof="0" dirty="0">
                <a:ln>
                  <a:noFill/>
                </a:ln>
                <a:solidFill>
                  <a:srgbClr val="FF0000"/>
                </a:solidFill>
                <a:effectLst/>
                <a:uLnTx/>
                <a:uFillTx/>
                <a:latin typeface="Arial"/>
                <a:ea typeface="+mn-ea"/>
                <a:cs typeface="Arial"/>
              </a:rPr>
              <a:t>33% of Singapore </a:t>
            </a:r>
            <a:r>
              <a:rPr kumimoji="0" lang="en-US" sz="1500" b="0" i="0" u="none" strike="noStrike" kern="1200" cap="none" spc="0" normalizeH="0" baseline="0" noProof="0" dirty="0" err="1">
                <a:ln>
                  <a:noFill/>
                </a:ln>
                <a:solidFill>
                  <a:srgbClr val="FF0000"/>
                </a:solidFill>
                <a:effectLst/>
                <a:uLnTx/>
                <a:uFillTx/>
                <a:latin typeface="Arial"/>
                <a:ea typeface="+mn-ea"/>
                <a:cs typeface="Arial"/>
              </a:rPr>
              <a:t>organisations</a:t>
            </a:r>
            <a:r>
              <a:rPr kumimoji="0" lang="en-US" sz="1500" b="0" i="0" u="none" strike="noStrike" kern="1200" cap="none" spc="0" normalizeH="0" baseline="0" noProof="0" dirty="0">
                <a:ln>
                  <a:noFill/>
                </a:ln>
                <a:solidFill>
                  <a:srgbClr val="FF0000"/>
                </a:solidFill>
                <a:effectLst/>
                <a:uLnTx/>
                <a:uFillTx/>
                <a:latin typeface="Arial"/>
                <a:ea typeface="+mn-ea"/>
                <a:cs typeface="Arial"/>
              </a:rPr>
              <a:t> suffered up to $1.348m </a:t>
            </a:r>
            <a:r>
              <a:rPr kumimoji="0" lang="en-US" sz="1500" b="0" i="0" u="none" strike="noStrike" kern="1200" cap="none" spc="0" normalizeH="0" baseline="0" noProof="0" dirty="0">
                <a:ln>
                  <a:noFill/>
                </a:ln>
                <a:solidFill>
                  <a:srgbClr val="535353"/>
                </a:solidFill>
                <a:effectLst/>
                <a:uLnTx/>
                <a:uFillTx/>
                <a:latin typeface="Arial"/>
                <a:ea typeface="+mn-ea"/>
                <a:cs typeface="Arial"/>
              </a:rPr>
              <a:t>($US 1m) in both direct and indirect damages as they record breaches to their data, DNS security and management firm, Infoblox, said.</a:t>
            </a:r>
            <a:br>
              <a:rPr kumimoji="0" lang="en-US" sz="1500" b="0" i="0" u="none" strike="noStrike" kern="1200" cap="none" spc="0" normalizeH="0" baseline="0" noProof="0" dirty="0">
                <a:ln>
                  <a:noFill/>
                </a:ln>
                <a:solidFill>
                  <a:srgbClr val="535353"/>
                </a:solidFill>
                <a:effectLst/>
                <a:uLnTx/>
                <a:uFillTx/>
                <a:latin typeface="Arial"/>
                <a:ea typeface="+mn-ea"/>
                <a:cs typeface="Arial"/>
              </a:rPr>
            </a:br>
            <a:endParaRPr kumimoji="0" lang="en-US" sz="1500" b="0" i="0" u="none" strike="noStrike" kern="1200" cap="none" spc="0" normalizeH="0" baseline="0" noProof="0" dirty="0">
              <a:ln>
                <a:noFill/>
              </a:ln>
              <a:solidFill>
                <a:srgbClr val="535353"/>
              </a:solidFill>
              <a:effectLst/>
              <a:uLnTx/>
              <a:uFillTx/>
              <a:latin typeface="Arial"/>
              <a:ea typeface="+mn-ea"/>
              <a:cs typeface="Arial"/>
            </a:endParaRPr>
          </a:p>
          <a:p>
            <a:pPr marL="342900" marR="0" lvl="0" indent="-342900" algn="l" defTabSz="457200" rtl="0" eaLnBrk="0" fontAlgn="base" latinLnBrk="0" hangingPunct="0">
              <a:lnSpc>
                <a:spcPct val="100000"/>
              </a:lnSpc>
              <a:spcBef>
                <a:spcPct val="20000"/>
              </a:spcBef>
              <a:spcAft>
                <a:spcPct val="0"/>
              </a:spcAft>
              <a:buClrTx/>
              <a:buSzPct val="80000"/>
              <a:buFont typeface="+mj-lt"/>
              <a:buAutoNum type="arabicPeriod"/>
              <a:tabLst/>
              <a:defRPr/>
            </a:pPr>
            <a:r>
              <a:rPr kumimoji="0" lang="en-US" sz="1500" b="0" i="0" u="none" strike="noStrike" kern="1200" cap="none" spc="0" normalizeH="0" baseline="0" noProof="0" dirty="0">
                <a:ln>
                  <a:noFill/>
                </a:ln>
                <a:solidFill>
                  <a:srgbClr val="535353"/>
                </a:solidFill>
                <a:effectLst/>
                <a:uLnTx/>
                <a:uFillTx/>
                <a:latin typeface="Arial"/>
                <a:ea typeface="+mn-ea"/>
                <a:cs typeface="Arial"/>
              </a:rPr>
              <a:t>A recent </a:t>
            </a:r>
            <a:r>
              <a:rPr kumimoji="0" lang="en-US" sz="1500" b="0" i="0" u="none" strike="noStrike" kern="1200" cap="none" spc="0" normalizeH="0" baseline="0" noProof="0" dirty="0" err="1">
                <a:ln>
                  <a:noFill/>
                </a:ln>
                <a:solidFill>
                  <a:srgbClr val="535353"/>
                </a:solidFill>
                <a:effectLst/>
                <a:uLnTx/>
                <a:uFillTx/>
                <a:latin typeface="Arial"/>
                <a:ea typeface="+mn-ea"/>
                <a:cs typeface="Arial"/>
              </a:rPr>
              <a:t>Ponemon</a:t>
            </a:r>
            <a:r>
              <a:rPr kumimoji="0" lang="en-US" sz="1500" b="0" i="0" u="none" strike="noStrike" kern="1200" cap="none" spc="0" normalizeH="0" baseline="0" noProof="0" dirty="0">
                <a:ln>
                  <a:noFill/>
                </a:ln>
                <a:solidFill>
                  <a:srgbClr val="535353"/>
                </a:solidFill>
                <a:effectLst/>
                <a:uLnTx/>
                <a:uFillTx/>
                <a:latin typeface="Arial"/>
                <a:ea typeface="+mn-ea"/>
                <a:cs typeface="Arial"/>
              </a:rPr>
              <a:t> Institute survey estimates </a:t>
            </a:r>
            <a:r>
              <a:rPr kumimoji="0" lang="en-US" sz="1500" b="0" i="0" u="none" strike="noStrike" kern="1200" cap="none" spc="0" normalizeH="0" baseline="0" noProof="0" dirty="0">
                <a:ln>
                  <a:noFill/>
                </a:ln>
                <a:solidFill>
                  <a:srgbClr val="FF0000"/>
                </a:solidFill>
                <a:effectLst/>
                <a:uLnTx/>
                <a:uFillTx/>
                <a:latin typeface="Arial"/>
                <a:ea typeface="+mn-ea"/>
                <a:cs typeface="Arial"/>
              </a:rPr>
              <a:t>47 percent of all American adults have been affected </a:t>
            </a:r>
            <a:r>
              <a:rPr kumimoji="0" lang="en-US" sz="1500" b="0" i="0" u="none" strike="noStrike" kern="1200" cap="none" spc="0" normalizeH="0" baseline="0" noProof="0" dirty="0">
                <a:ln>
                  <a:noFill/>
                </a:ln>
                <a:solidFill>
                  <a:srgbClr val="535353"/>
                </a:solidFill>
                <a:effectLst/>
                <a:uLnTx/>
                <a:uFillTx/>
                <a:latin typeface="Arial"/>
                <a:ea typeface="+mn-ea"/>
                <a:cs typeface="Arial"/>
              </a:rPr>
              <a:t>by data breaches in the last year, with an estimated 432 online accounts being affected.</a:t>
            </a:r>
            <a:br>
              <a:rPr kumimoji="0" lang="en-US" sz="1500" b="0" i="0" u="none" strike="noStrike" kern="1200" cap="none" spc="0" normalizeH="0" baseline="0" noProof="0" dirty="0">
                <a:ln>
                  <a:noFill/>
                </a:ln>
                <a:solidFill>
                  <a:srgbClr val="535353"/>
                </a:solidFill>
                <a:effectLst/>
                <a:uLnTx/>
                <a:uFillTx/>
                <a:latin typeface="Arial"/>
                <a:ea typeface="+mn-ea"/>
                <a:cs typeface="Arial"/>
              </a:rPr>
            </a:br>
            <a:endParaRPr kumimoji="0" lang="en-US" sz="1500" b="0" i="0" u="none" strike="noStrike" kern="1200" cap="none" spc="0" normalizeH="0" baseline="0" noProof="0" dirty="0">
              <a:ln>
                <a:noFill/>
              </a:ln>
              <a:solidFill>
                <a:srgbClr val="535353"/>
              </a:solidFill>
              <a:effectLst/>
              <a:uLnTx/>
              <a:uFillTx/>
              <a:latin typeface="Arial"/>
              <a:ea typeface="+mn-ea"/>
              <a:cs typeface="Arial"/>
            </a:endParaRPr>
          </a:p>
          <a:p>
            <a:pPr marL="342900" marR="0" lvl="0" indent="-342900" algn="l" defTabSz="457200" rtl="0" eaLnBrk="0" fontAlgn="base" latinLnBrk="0" hangingPunct="0">
              <a:lnSpc>
                <a:spcPct val="100000"/>
              </a:lnSpc>
              <a:spcBef>
                <a:spcPct val="20000"/>
              </a:spcBef>
              <a:spcAft>
                <a:spcPct val="0"/>
              </a:spcAft>
              <a:buClrTx/>
              <a:buSzPct val="80000"/>
              <a:buFont typeface="+mj-lt"/>
              <a:buAutoNum type="arabicPeriod"/>
              <a:tabLst/>
              <a:defRPr/>
            </a:pPr>
            <a:r>
              <a:rPr kumimoji="0" lang="en-US" sz="1500" b="0" i="0" u="none" strike="noStrike" kern="1200" cap="none" spc="0" normalizeH="0" baseline="0" noProof="0" dirty="0">
                <a:ln>
                  <a:noFill/>
                </a:ln>
                <a:solidFill>
                  <a:srgbClr val="535353"/>
                </a:solidFill>
                <a:effectLst/>
                <a:uLnTx/>
                <a:uFillTx/>
                <a:latin typeface="Arial"/>
                <a:ea typeface="+mn-ea"/>
                <a:cs typeface="Arial"/>
              </a:rPr>
              <a:t>There were </a:t>
            </a:r>
            <a:r>
              <a:rPr kumimoji="0" lang="en-US" sz="1500" b="0" i="0" u="none" strike="noStrike" kern="1200" cap="none" spc="0" normalizeH="0" baseline="0" noProof="0" dirty="0">
                <a:ln>
                  <a:noFill/>
                </a:ln>
                <a:solidFill>
                  <a:srgbClr val="FF0000"/>
                </a:solidFill>
                <a:effectLst/>
                <a:uLnTx/>
                <a:uFillTx/>
                <a:latin typeface="Arial"/>
                <a:ea typeface="+mn-ea"/>
                <a:cs typeface="Arial"/>
              </a:rPr>
              <a:t>4,145 publicly disclosed breaches that exposed over 22 billion records in 2021</a:t>
            </a:r>
            <a:r>
              <a:rPr kumimoji="0" lang="en-US" sz="1500" b="0" i="0" u="none" strike="noStrike" kern="1200" cap="none" spc="0" normalizeH="0" baseline="0" noProof="0" dirty="0">
                <a:ln>
                  <a:noFill/>
                </a:ln>
                <a:solidFill>
                  <a:srgbClr val="535353"/>
                </a:solidFill>
                <a:effectLst/>
                <a:uLnTx/>
                <a:uFillTx/>
                <a:latin typeface="Arial"/>
                <a:ea typeface="+mn-ea"/>
                <a:cs typeface="Arial"/>
              </a:rPr>
              <a:t>, the number of undisclosed breaches is estimated to </a:t>
            </a:r>
            <a:r>
              <a:rPr kumimoji="0" lang="en-US" sz="1500" b="0" i="0" u="none" strike="noStrike" kern="1200" cap="none" spc="0" normalizeH="0" baseline="0" noProof="0">
                <a:ln>
                  <a:noFill/>
                </a:ln>
                <a:solidFill>
                  <a:srgbClr val="535353"/>
                </a:solidFill>
                <a:effectLst/>
                <a:uLnTx/>
                <a:uFillTx/>
                <a:latin typeface="Arial"/>
                <a:ea typeface="+mn-ea"/>
                <a:cs typeface="Arial"/>
              </a:rPr>
              <a:t>be around 1000.</a:t>
            </a:r>
            <a:br>
              <a:rPr kumimoji="0" lang="en-US" sz="1500" b="0" i="0" u="none" strike="noStrike" kern="1200" cap="none" spc="0" normalizeH="0" baseline="0" noProof="0" dirty="0">
                <a:ln>
                  <a:noFill/>
                </a:ln>
                <a:solidFill>
                  <a:srgbClr val="535353"/>
                </a:solidFill>
                <a:effectLst/>
                <a:uLnTx/>
                <a:uFillTx/>
                <a:latin typeface="Arial"/>
                <a:ea typeface="+mn-ea"/>
                <a:cs typeface="Arial"/>
              </a:rPr>
            </a:br>
            <a:endParaRPr kumimoji="0" lang="en-US" sz="1500" b="0" i="0" u="none" strike="noStrike" kern="1200" cap="none" spc="0" normalizeH="0" baseline="0" noProof="0" dirty="0">
              <a:ln>
                <a:noFill/>
              </a:ln>
              <a:solidFill>
                <a:srgbClr val="535353"/>
              </a:solidFill>
              <a:effectLst/>
              <a:uLnTx/>
              <a:uFillTx/>
              <a:latin typeface="Arial"/>
              <a:ea typeface="+mn-ea"/>
              <a:cs typeface="Arial"/>
            </a:endParaRPr>
          </a:p>
          <a:p>
            <a:pPr marL="342900" marR="0" lvl="0" indent="-342900" algn="l" defTabSz="457200" rtl="0" eaLnBrk="0" fontAlgn="base" latinLnBrk="0" hangingPunct="0">
              <a:lnSpc>
                <a:spcPct val="100000"/>
              </a:lnSpc>
              <a:spcBef>
                <a:spcPct val="20000"/>
              </a:spcBef>
              <a:spcAft>
                <a:spcPct val="0"/>
              </a:spcAft>
              <a:buClrTx/>
              <a:buSzPct val="80000"/>
              <a:buFont typeface="+mj-lt"/>
              <a:buAutoNum type="arabicPeriod"/>
              <a:tabLst/>
              <a:defRPr/>
            </a:pPr>
            <a:r>
              <a:rPr kumimoji="0" lang="en-US" sz="1500" b="0" i="0" u="none" strike="noStrike" kern="1200" cap="none" spc="0" normalizeH="0" baseline="0" noProof="0" dirty="0">
                <a:ln>
                  <a:noFill/>
                </a:ln>
                <a:solidFill>
                  <a:srgbClr val="535353"/>
                </a:solidFill>
                <a:effectLst/>
                <a:uLnTx/>
                <a:uFillTx/>
                <a:latin typeface="Arial"/>
                <a:ea typeface="+mn-ea"/>
                <a:cs typeface="Arial"/>
              </a:rPr>
              <a:t>The retail industry was the number one target, with nearly 22 percent of network intrusions occurring at retailers, according to the Verizon Data Breach Investigation Report.</a:t>
            </a:r>
          </a:p>
          <a:p>
            <a:pPr marL="342900" marR="0" lvl="0" indent="-342900" algn="l" defTabSz="457200" rtl="0" eaLnBrk="0" fontAlgn="base" latinLnBrk="0" hangingPunct="0">
              <a:lnSpc>
                <a:spcPct val="100000"/>
              </a:lnSpc>
              <a:spcBef>
                <a:spcPct val="20000"/>
              </a:spcBef>
              <a:spcAft>
                <a:spcPct val="0"/>
              </a:spcAft>
              <a:buClrTx/>
              <a:buSzPct val="80000"/>
              <a:buFont typeface="+mj-lt"/>
              <a:buAutoNum type="arabicPeriod"/>
              <a:tabLst/>
              <a:defRPr/>
            </a:pPr>
            <a:endParaRPr lang="en-US" sz="1500" dirty="0">
              <a:solidFill>
                <a:srgbClr val="535353"/>
              </a:solidFill>
              <a:latin typeface="Arial"/>
              <a:cs typeface="Arial"/>
            </a:endParaRPr>
          </a:p>
          <a:p>
            <a:pPr marL="342900" marR="0" lvl="0" indent="-342900" algn="l" defTabSz="457200" rtl="0" eaLnBrk="0" fontAlgn="base" latinLnBrk="0" hangingPunct="0">
              <a:lnSpc>
                <a:spcPct val="100000"/>
              </a:lnSpc>
              <a:spcBef>
                <a:spcPct val="20000"/>
              </a:spcBef>
              <a:spcAft>
                <a:spcPct val="0"/>
              </a:spcAft>
              <a:buClrTx/>
              <a:buSzPct val="80000"/>
              <a:buFont typeface="+mj-lt"/>
              <a:buAutoNum type="arabicPeriod"/>
              <a:tabLst/>
              <a:defRPr/>
            </a:pPr>
            <a:r>
              <a:rPr kumimoji="0" lang="en-US" sz="1500" b="0" i="0" u="none" strike="noStrike" kern="1200" cap="none" spc="0" normalizeH="0" baseline="0" noProof="0" dirty="0">
                <a:ln>
                  <a:noFill/>
                </a:ln>
                <a:solidFill>
                  <a:srgbClr val="535353"/>
                </a:solidFill>
                <a:effectLst/>
                <a:uLnTx/>
                <a:uFillTx/>
                <a:latin typeface="Arial"/>
                <a:ea typeface="+mn-ea"/>
                <a:cs typeface="Arial"/>
              </a:rPr>
              <a:t>If it were measured as a country, then cybercrime — which is predicted to inflict damages totaling </a:t>
            </a:r>
            <a:r>
              <a:rPr kumimoji="0" lang="en-US" sz="1500" b="0" i="0" u="none" strike="noStrike" kern="1200" cap="none" spc="0" normalizeH="0" baseline="0" noProof="0" dirty="0">
                <a:ln>
                  <a:noFill/>
                </a:ln>
                <a:solidFill>
                  <a:srgbClr val="FF0000"/>
                </a:solidFill>
                <a:effectLst/>
                <a:uLnTx/>
                <a:uFillTx/>
                <a:latin typeface="Arial"/>
                <a:ea typeface="+mn-ea"/>
                <a:cs typeface="Arial"/>
              </a:rPr>
              <a:t>$6 trillion USD globally in 2021</a:t>
            </a:r>
            <a:r>
              <a:rPr kumimoji="0" lang="en-US" sz="1500" b="0" i="0" u="none" strike="noStrike" kern="1200" cap="none" spc="0" normalizeH="0" baseline="0" noProof="0" dirty="0">
                <a:ln>
                  <a:noFill/>
                </a:ln>
                <a:solidFill>
                  <a:srgbClr val="535353"/>
                </a:solidFill>
                <a:effectLst/>
                <a:uLnTx/>
                <a:uFillTx/>
                <a:latin typeface="Arial"/>
                <a:ea typeface="+mn-ea"/>
                <a:cs typeface="Arial"/>
              </a:rPr>
              <a:t> — would be the world's third-largest economy after the U.S. and China.</a:t>
            </a:r>
            <a:br>
              <a:rPr kumimoji="0" lang="en-US" sz="1500" b="0" i="0" u="none" strike="noStrike" kern="1200" cap="none" spc="0" normalizeH="0" baseline="0" noProof="0" dirty="0">
                <a:ln>
                  <a:noFill/>
                </a:ln>
                <a:solidFill>
                  <a:srgbClr val="535353"/>
                </a:solidFill>
                <a:effectLst/>
                <a:uLnTx/>
                <a:uFillTx/>
                <a:latin typeface="Arial"/>
                <a:ea typeface="+mn-ea"/>
                <a:cs typeface="Arial"/>
              </a:rPr>
            </a:br>
            <a:endParaRPr kumimoji="0" lang="en-US" sz="1500" b="0" i="0" u="none" strike="noStrike" kern="1200" cap="none" spc="0" normalizeH="0" baseline="0" noProof="0" dirty="0">
              <a:ln>
                <a:noFill/>
              </a:ln>
              <a:solidFill>
                <a:srgbClr val="535353"/>
              </a:solidFill>
              <a:effectLst/>
              <a:uLnTx/>
              <a:uFillTx/>
              <a:latin typeface="Arial"/>
              <a:ea typeface="+mn-ea"/>
              <a:cs typeface="Arial"/>
            </a:endParaRPr>
          </a:p>
          <a:p>
            <a:endParaRPr lang="en-SG" dirty="0"/>
          </a:p>
        </p:txBody>
      </p:sp>
    </p:spTree>
    <p:extLst>
      <p:ext uri="{BB962C8B-B14F-4D97-AF65-F5344CB8AC3E}">
        <p14:creationId xmlns:p14="http://schemas.microsoft.com/office/powerpoint/2010/main" val="1964965328"/>
      </p:ext>
    </p:extLst>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C89EA62-F38E-4285-A105-C5E1BD3600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9" name="Freeform 6">
              <a:extLst>
                <a:ext uri="{FF2B5EF4-FFF2-40B4-BE49-F238E27FC236}">
                  <a16:creationId xmlns:a16="http://schemas.microsoft.com/office/drawing/2014/main" id="{2CF6E46A-CCCD-4728-B011-E147B23629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0" name="Freeform 6">
              <a:extLst>
                <a:ext uri="{FF2B5EF4-FFF2-40B4-BE49-F238E27FC236}">
                  <a16:creationId xmlns:a16="http://schemas.microsoft.com/office/drawing/2014/main" id="{2E2C684B-30C9-4689-A529-EBF1B8ADB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 useBgFill="1">
        <p:nvSpPr>
          <p:cNvPr id="12" name="Rectangle 11">
            <a:extLst>
              <a:ext uri="{FF2B5EF4-FFF2-40B4-BE49-F238E27FC236}">
                <a16:creationId xmlns:a16="http://schemas.microsoft.com/office/drawing/2014/main" id="{5ABA7F3F-D56F-4C06-84AC-03FC83B064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715374B5-D7C8-4AA9-BE65-DB7A0CA9B4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52858" y="744469"/>
            <a:ext cx="10674117" cy="5349671"/>
            <a:chOff x="752858" y="744469"/>
            <a:chExt cx="10674117" cy="5349671"/>
          </a:xfrm>
        </p:grpSpPr>
        <p:sp>
          <p:nvSpPr>
            <p:cNvPr id="15" name="Freeform 6">
              <a:extLst>
                <a:ext uri="{FF2B5EF4-FFF2-40B4-BE49-F238E27FC236}">
                  <a16:creationId xmlns:a16="http://schemas.microsoft.com/office/drawing/2014/main" id="{C73A7452-ED0F-4903-A620-8D103E556C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accent1"/>
            </a:solidFill>
            <a:ln w="0">
              <a:noFill/>
              <a:prstDash val="solid"/>
              <a:round/>
              <a:headEnd/>
              <a:tailEnd/>
            </a:ln>
          </p:spPr>
        </p:sp>
        <p:sp>
          <p:nvSpPr>
            <p:cNvPr id="16" name="Freeform 6">
              <a:extLst>
                <a:ext uri="{FF2B5EF4-FFF2-40B4-BE49-F238E27FC236}">
                  <a16:creationId xmlns:a16="http://schemas.microsoft.com/office/drawing/2014/main" id="{F6A3F6CE-D581-4C37-8822-4F4A68325E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2"/>
            </a:solidFill>
            <a:ln w="0">
              <a:noFill/>
              <a:prstDash val="solid"/>
              <a:round/>
              <a:headEnd/>
              <a:tailEnd/>
            </a:ln>
          </p:spPr>
        </p:sp>
      </p:grpSp>
      <p:sp>
        <p:nvSpPr>
          <p:cNvPr id="2" name="Title 1">
            <a:extLst>
              <a:ext uri="{FF2B5EF4-FFF2-40B4-BE49-F238E27FC236}">
                <a16:creationId xmlns:a16="http://schemas.microsoft.com/office/drawing/2014/main" id="{8F2B2A1A-B0A2-BEAC-F788-42AEA51DBFD7}"/>
              </a:ext>
            </a:extLst>
          </p:cNvPr>
          <p:cNvSpPr>
            <a:spLocks noGrp="1"/>
          </p:cNvSpPr>
          <p:nvPr>
            <p:ph type="title"/>
          </p:nvPr>
        </p:nvSpPr>
        <p:spPr>
          <a:xfrm>
            <a:off x="1915128" y="1788454"/>
            <a:ext cx="8361229" cy="2098226"/>
          </a:xfrm>
        </p:spPr>
        <p:txBody>
          <a:bodyPr vert="horz" lIns="91440" tIns="45720" rIns="91440" bIns="45720" rtlCol="0" anchor="b">
            <a:normAutofit fontScale="90000"/>
          </a:bodyPr>
          <a:lstStyle/>
          <a:p>
            <a:pPr algn="ctr"/>
            <a:r>
              <a:rPr lang="en-US" sz="7200" cap="all" dirty="0"/>
              <a:t>Case study:</a:t>
            </a:r>
            <a:br>
              <a:rPr lang="en-US" sz="7200" cap="all" dirty="0"/>
            </a:br>
            <a:r>
              <a:rPr lang="en-US" sz="7200" cap="all" dirty="0">
                <a:latin typeface="+mn-lt"/>
              </a:rPr>
              <a:t>Yahoo! Data breach</a:t>
            </a:r>
            <a:endParaRPr lang="en-US" sz="7200" cap="all" dirty="0"/>
          </a:p>
        </p:txBody>
      </p:sp>
    </p:spTree>
    <p:extLst>
      <p:ext uri="{BB962C8B-B14F-4D97-AF65-F5344CB8AC3E}">
        <p14:creationId xmlns:p14="http://schemas.microsoft.com/office/powerpoint/2010/main" val="3669023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1300">
        <p14:pan dir="u"/>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14902AA-4E7E-4D93-A756-AC2EF9AAF9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376"/>
            <a:ext cx="12191998"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0" name="Freeform 6">
            <a:extLst>
              <a:ext uri="{FF2B5EF4-FFF2-40B4-BE49-F238E27FC236}">
                <a16:creationId xmlns:a16="http://schemas.microsoft.com/office/drawing/2014/main" id="{AE0AE5A0-0098-4DC4-82DC-CCE4071B65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671285" y="626654"/>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accent1">
              <a:lumMod val="75000"/>
            </a:schemeClr>
          </a:solidFill>
          <a:ln w="0">
            <a:noFill/>
            <a:prstDash val="solid"/>
            <a:round/>
            <a:headEnd/>
            <a:tailEnd/>
          </a:ln>
        </p:spPr>
      </p:sp>
      <p:sp useBgFill="1">
        <p:nvSpPr>
          <p:cNvPr id="12" name="Rectangle 11">
            <a:extLst>
              <a:ext uri="{FF2B5EF4-FFF2-40B4-BE49-F238E27FC236}">
                <a16:creationId xmlns:a16="http://schemas.microsoft.com/office/drawing/2014/main" id="{B6D28670-6E3D-4F4B-AD22-EFA33BF3CA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76632" y="1010265"/>
            <a:ext cx="11115368" cy="5847734"/>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7C9B649-1045-1FBD-D24C-2D513CF6D912}"/>
              </a:ext>
            </a:extLst>
          </p:cNvPr>
          <p:cNvSpPr>
            <a:spLocks noGrp="1"/>
          </p:cNvSpPr>
          <p:nvPr>
            <p:ph type="title"/>
          </p:nvPr>
        </p:nvSpPr>
        <p:spPr>
          <a:xfrm>
            <a:off x="3648073" y="1434505"/>
            <a:ext cx="9601200" cy="1485900"/>
          </a:xfrm>
        </p:spPr>
        <p:txBody>
          <a:bodyPr>
            <a:normAutofit/>
          </a:bodyPr>
          <a:lstStyle/>
          <a:p>
            <a:r>
              <a:rPr lang="en-US" sz="3200" dirty="0"/>
              <a:t>Year of breach: </a:t>
            </a:r>
            <a:r>
              <a:rPr lang="en-US" sz="3200" dirty="0">
                <a:solidFill>
                  <a:srgbClr val="FF0000"/>
                </a:solidFill>
              </a:rPr>
              <a:t>2013 – 2016</a:t>
            </a:r>
            <a:br>
              <a:rPr lang="en-US" sz="3200" dirty="0"/>
            </a:br>
            <a:r>
              <a:rPr lang="en-US" sz="3200" dirty="0"/>
              <a:t>Number of users affected: </a:t>
            </a:r>
            <a:r>
              <a:rPr lang="en-US" sz="3200" dirty="0">
                <a:solidFill>
                  <a:srgbClr val="FF0000"/>
                </a:solidFill>
              </a:rPr>
              <a:t>3 billion user accounts</a:t>
            </a:r>
            <a:endParaRPr lang="en-SG" sz="3200" dirty="0">
              <a:solidFill>
                <a:srgbClr val="FF0000"/>
              </a:solidFill>
            </a:endParaRPr>
          </a:p>
        </p:txBody>
      </p:sp>
      <p:sp>
        <p:nvSpPr>
          <p:cNvPr id="3" name="Content Placeholder 2">
            <a:extLst>
              <a:ext uri="{FF2B5EF4-FFF2-40B4-BE49-F238E27FC236}">
                <a16:creationId xmlns:a16="http://schemas.microsoft.com/office/drawing/2014/main" id="{BA841588-970A-CF08-6D98-F399EAFE0B17}"/>
              </a:ext>
            </a:extLst>
          </p:cNvPr>
          <p:cNvSpPr>
            <a:spLocks noGrp="1"/>
          </p:cNvSpPr>
          <p:nvPr>
            <p:ph idx="1"/>
          </p:nvPr>
        </p:nvSpPr>
        <p:spPr>
          <a:xfrm>
            <a:off x="1371600" y="2680740"/>
            <a:ext cx="5705475" cy="4448910"/>
          </a:xfrm>
        </p:spPr>
        <p:txBody>
          <a:bodyPr>
            <a:normAutofit/>
          </a:bodyPr>
          <a:lstStyle/>
          <a:p>
            <a:pPr marL="0" indent="0">
              <a:buNone/>
            </a:pPr>
            <a:r>
              <a:rPr lang="en-US" dirty="0"/>
              <a:t>According to data breach statistics, the largest data breach in history is the one that Yahoo! suffered for several years.  This data breach took place over the course of three years and the company suffered multiple attacks.</a:t>
            </a:r>
          </a:p>
          <a:p>
            <a:pPr marL="0" indent="0">
              <a:buNone/>
            </a:pPr>
            <a:r>
              <a:rPr lang="en-US" dirty="0"/>
              <a:t>In September 2016, Yahoo! reported that 500 million user accounts had been leaked in a 2014 data breach. In December 2016, Yahoo! discovered another breach that occurred in August 2013, bringing the estimated number of accounts affected to 1 billion. After FBI involvement, it was determined that 3 billion Yahoo! accounts were comprised over the years.</a:t>
            </a:r>
            <a:endParaRPr lang="en-SG" dirty="0"/>
          </a:p>
        </p:txBody>
      </p:sp>
      <p:pic>
        <p:nvPicPr>
          <p:cNvPr id="1026" name="Picture 2" descr="Yahoo's Data Breach Will Go Down As the Biggest Ever:CHARTS">
            <a:extLst>
              <a:ext uri="{FF2B5EF4-FFF2-40B4-BE49-F238E27FC236}">
                <a16:creationId xmlns:a16="http://schemas.microsoft.com/office/drawing/2014/main" id="{8C3E1C1D-F980-E424-1107-0F915954315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82422" y="2539404"/>
            <a:ext cx="4198898" cy="3956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544668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F654C13-0248-4854-8921-BBAAB576B1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7A2D0DFB-0ABC-4D3D-805B-25F891996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0295024" y="864066"/>
            <a:ext cx="774003" cy="774158"/>
          </a:xfrm>
          <a:custGeom>
            <a:avLst/>
            <a:gdLst>
              <a:gd name="connsiteX0" fmla="*/ 2869239 w 3275013"/>
              <a:gd name="connsiteY0" fmla="*/ 0 h 3275670"/>
              <a:gd name="connsiteX1" fmla="*/ 3275013 w 3275013"/>
              <a:gd name="connsiteY1" fmla="*/ 0 h 3275670"/>
              <a:gd name="connsiteX2" fmla="*/ 3275013 w 3275013"/>
              <a:gd name="connsiteY2" fmla="*/ 3275670 h 3275670"/>
              <a:gd name="connsiteX3" fmla="*/ 0 w 3275013"/>
              <a:gd name="connsiteY3" fmla="*/ 3275670 h 3275670"/>
              <a:gd name="connsiteX4" fmla="*/ 0 w 3275013"/>
              <a:gd name="connsiteY4" fmla="*/ 2890368 h 3275670"/>
              <a:gd name="connsiteX5" fmla="*/ 2869239 w 3275013"/>
              <a:gd name="connsiteY5" fmla="*/ 2890809 h 327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013" h="3275670">
                <a:moveTo>
                  <a:pt x="2869239" y="0"/>
                </a:moveTo>
                <a:lnTo>
                  <a:pt x="3275013" y="0"/>
                </a:lnTo>
                <a:lnTo>
                  <a:pt x="3275013" y="3275670"/>
                </a:lnTo>
                <a:lnTo>
                  <a:pt x="0" y="3275670"/>
                </a:lnTo>
                <a:lnTo>
                  <a:pt x="0" y="2890368"/>
                </a:lnTo>
                <a:lnTo>
                  <a:pt x="2869239" y="2890809"/>
                </a:lnTo>
                <a:close/>
              </a:path>
            </a:pathLst>
          </a:custGeom>
          <a:solidFill>
            <a:schemeClr val="tx2"/>
          </a:solidFill>
          <a:ln w="0">
            <a:noFill/>
            <a:prstDash val="solid"/>
            <a:round/>
            <a:headEnd/>
            <a:tailEnd/>
          </a:ln>
        </p:spPr>
      </p:sp>
      <p:sp>
        <p:nvSpPr>
          <p:cNvPr id="2" name="Title 1">
            <a:extLst>
              <a:ext uri="{FF2B5EF4-FFF2-40B4-BE49-F238E27FC236}">
                <a16:creationId xmlns:a16="http://schemas.microsoft.com/office/drawing/2014/main" id="{6581580E-DCE2-D045-A4D5-860CB6232114}"/>
              </a:ext>
            </a:extLst>
          </p:cNvPr>
          <p:cNvSpPr>
            <a:spLocks noGrp="1"/>
          </p:cNvSpPr>
          <p:nvPr>
            <p:ph type="title"/>
          </p:nvPr>
        </p:nvSpPr>
        <p:spPr>
          <a:xfrm>
            <a:off x="-3028950" y="-81044"/>
            <a:ext cx="11372850" cy="1566944"/>
          </a:xfrm>
        </p:spPr>
        <p:txBody>
          <a:bodyPr anchor="b">
            <a:normAutofit/>
          </a:bodyPr>
          <a:lstStyle/>
          <a:p>
            <a:pPr algn="r"/>
            <a:r>
              <a:rPr lang="en-US" dirty="0"/>
              <a:t>How did the data breach happen?</a:t>
            </a:r>
            <a:endParaRPr lang="en-SG" dirty="0"/>
          </a:p>
        </p:txBody>
      </p:sp>
      <p:sp>
        <p:nvSpPr>
          <p:cNvPr id="3" name="Content Placeholder 2">
            <a:extLst>
              <a:ext uri="{FF2B5EF4-FFF2-40B4-BE49-F238E27FC236}">
                <a16:creationId xmlns:a16="http://schemas.microsoft.com/office/drawing/2014/main" id="{CF46A150-E0D1-C1CD-B0EB-07B844F890E2}"/>
              </a:ext>
            </a:extLst>
          </p:cNvPr>
          <p:cNvSpPr>
            <a:spLocks noGrp="1"/>
          </p:cNvSpPr>
          <p:nvPr>
            <p:ph idx="1"/>
          </p:nvPr>
        </p:nvSpPr>
        <p:spPr>
          <a:xfrm>
            <a:off x="400050" y="1876425"/>
            <a:ext cx="9791700" cy="4478632"/>
          </a:xfrm>
        </p:spPr>
        <p:txBody>
          <a:bodyPr anchor="t">
            <a:normAutofit fontScale="92500" lnSpcReduction="20000"/>
          </a:bodyPr>
          <a:lstStyle/>
          <a:p>
            <a:pPr marL="0" indent="0">
              <a:buNone/>
            </a:pPr>
            <a:r>
              <a:rPr lang="en-US" dirty="0"/>
              <a:t>The hack of Yahoo! users was orchestrated by two hackers, Latvian Alexey </a:t>
            </a:r>
            <a:r>
              <a:rPr lang="en-US" dirty="0" err="1"/>
              <a:t>Belan</a:t>
            </a:r>
            <a:r>
              <a:rPr lang="en-US" dirty="0"/>
              <a:t> and Canadian Karim </a:t>
            </a:r>
            <a:r>
              <a:rPr lang="en-US" dirty="0" err="1"/>
              <a:t>Baratov</a:t>
            </a:r>
            <a:r>
              <a:rPr lang="en-US" dirty="0"/>
              <a:t>. They were hired by Russia’s Federal Security Service, the FSB, to get their hands on information belonging to several high-profile persons. The hacking duo targeted Russian journalists, employees of a Russian cybersecurity company, and Russian officials. Other targets of what turned out to be the biggest data breach ever were the CTO of a French transportation company, a Shanghai-based managing director of a US private equity firm, a Nevada gaming official, and 14 employees of a Swiss Bitcoin banking firm.</a:t>
            </a:r>
          </a:p>
          <a:p>
            <a:pPr marL="0" indent="0">
              <a:buNone/>
            </a:pPr>
            <a:endParaRPr lang="en-US" dirty="0"/>
          </a:p>
          <a:p>
            <a:pPr marL="0" indent="0">
              <a:buNone/>
            </a:pPr>
            <a:r>
              <a:rPr lang="en-US" dirty="0" err="1"/>
              <a:t>Belan</a:t>
            </a:r>
            <a:r>
              <a:rPr lang="en-US" dirty="0"/>
              <a:t> and </a:t>
            </a:r>
            <a:r>
              <a:rPr lang="en-US" dirty="0" err="1"/>
              <a:t>Baratov</a:t>
            </a:r>
            <a:r>
              <a:rPr lang="en-US" dirty="0"/>
              <a:t> sent Yahoo! employees a series of spear-phishing emails containing a malware download link. All it took for hackers to gain access to the company’s network was a single click by one staff member.</a:t>
            </a:r>
          </a:p>
          <a:p>
            <a:pPr marL="0" indent="0">
              <a:buNone/>
            </a:pPr>
            <a:endParaRPr lang="en-US" dirty="0"/>
          </a:p>
          <a:p>
            <a:pPr marL="0" indent="0">
              <a:buNone/>
            </a:pPr>
            <a:r>
              <a:rPr lang="en-US" dirty="0"/>
              <a:t>Once they were inside the network, their goal was to find the user database and internal tools that were used to alter the data. They quickly accomplished both goals of this major cyber attack. Making sure not to lose access to the network, they created a back door on a Yahoo! server. They returned in December 2014 to download a copy of the entire user database.</a:t>
            </a:r>
            <a:endParaRPr lang="en-SG" dirty="0"/>
          </a:p>
        </p:txBody>
      </p:sp>
      <p:sp>
        <p:nvSpPr>
          <p:cNvPr id="12" name="Rectangle 11">
            <a:extLst>
              <a:ext uri="{FF2B5EF4-FFF2-40B4-BE49-F238E27FC236}">
                <a16:creationId xmlns:a16="http://schemas.microsoft.com/office/drawing/2014/main" id="{1BB3FB55-6158-4274-9A35-F48A2197AD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316166670"/>
      </p:ext>
    </p:extLst>
  </p:cSld>
  <p:clrMapOvr>
    <a:overrideClrMapping bg1="dk1" tx1="lt1" bg2="dk2" tx2="lt2" accent1="accent1" accent2="accent2" accent3="accent3" accent4="accent4" accent5="accent5" accent6="accent6" hlink="hlink" folHlink="folHlink"/>
  </p:clrMapOvr>
  <p:transition spd="slow">
    <p:push dir="u"/>
  </p:transition>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547</TotalTime>
  <Words>1225</Words>
  <Application>Microsoft Office PowerPoint</Application>
  <PresentationFormat>Widescreen</PresentationFormat>
  <Paragraphs>67</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Franklin Gothic Book</vt:lpstr>
      <vt:lpstr>Open Sans</vt:lpstr>
      <vt:lpstr>Crop</vt:lpstr>
      <vt:lpstr>Data breaches</vt:lpstr>
      <vt:lpstr>What are Data Breaches?</vt:lpstr>
      <vt:lpstr>What causes data breaches?</vt:lpstr>
      <vt:lpstr>The Effects of Data Breaches</vt:lpstr>
      <vt:lpstr>Ways to Prevent Data Breaches</vt:lpstr>
      <vt:lpstr>Five Data Breach Statistics Worth Knowing</vt:lpstr>
      <vt:lpstr>Case study: Yahoo! Data breach</vt:lpstr>
      <vt:lpstr>Year of breach: 2013 – 2016 Number of users affected: 3 billion user accounts</vt:lpstr>
      <vt:lpstr>How did the data breach happen?</vt:lpstr>
      <vt:lpstr>Aftermath </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breaches</dc:title>
  <dc:creator>Nicholas Poh</dc:creator>
  <cp:lastModifiedBy>Nicholas Poh</cp:lastModifiedBy>
  <cp:revision>1</cp:revision>
  <dcterms:created xsi:type="dcterms:W3CDTF">2022-07-07T05:43:08Z</dcterms:created>
  <dcterms:modified xsi:type="dcterms:W3CDTF">2022-07-10T14:42:14Z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